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8" r:id="rId5"/>
    <p:sldId id="260" r:id="rId6"/>
    <p:sldId id="261" r:id="rId7"/>
    <p:sldId id="259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71F19-77BC-B4A3-17F5-4BAF04545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9ED3A-D12E-B215-A67D-65EBC22F41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1663E-7FBF-E5E7-49F9-6F0CE4DE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65196-5FA0-4297-A0E2-D96B801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92CBA-65B6-DE85-AE38-DA098D6E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7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71DA2-86F3-CC58-1C14-869BD84D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05C8AA-F2C0-4140-8912-5C3377717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87AB-AB11-D0C4-4152-BC71BAE98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7C9D1-947B-9118-9058-CE019ACDD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0D28A-2DE5-DF6D-0FD9-2D5FA4050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CFB68B-CA89-6D44-F320-78CB8D10C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059B7-3F2C-D6D8-79C1-C5E795097F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632AA-5D63-854B-7C5D-E857403BC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F39A-9D1F-1928-B336-3DE645D7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D25E2-302B-985C-B32A-E6AB928C5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6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C727-533C-BE3D-9CD5-0C2BFF605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2887A-F1B0-7ABD-2923-C3E6A140E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5A4B6-2D4F-9FF1-9448-00041D78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30C00-0A06-A735-D9DA-251BF7E7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98E8C-EBEA-EE01-4D10-169F9AA6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5FA2C-9F00-3855-C0B9-732177ED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5F58-17C2-76DE-AE80-DA0AA49BA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F0294-8100-3113-DD28-E8F4C86A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4B93B-B9FA-4C6B-0A17-A52F33CC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91071-6886-E18B-2E0B-CB13D6C3A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45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45A4A-F994-79F0-73D2-22CAAD4B7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8BCF-FE80-FCB1-7053-C2A00A557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38D42-E91C-0CA1-A1C1-F414E5E7B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3F4E1-8579-A245-890A-A92B7303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27C20-0F0F-918E-6CC1-8877F0FF8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022A5-8E1B-E609-8536-0CDBE5A46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6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7CCB2-EE34-F9EA-A723-9A04EAD03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EC60C-342E-D5B8-3B19-D6DEC563C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8FF6B-6828-A5EC-4037-41C2BD83A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939DA-FCA0-262D-9A54-DB5312A6B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2B1D3C-4118-7AC8-B047-8DE03FBF3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AD6157-AEDA-9C84-7054-99F04A96B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4FB7D2-5800-7BFE-5343-E97E739EC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2D0E5-4BDE-33B9-582C-56DAF530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7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9628A-4AB9-7AF6-2849-A24F12AE9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B34C-2FE4-44B0-9CF8-4B19F43C3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21D792-9049-50D4-C689-C006CFF49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13F56B-F55F-19B4-B370-94991B37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1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2F3A0E-EA3D-3587-D8FF-89180339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DDEEA2-35CF-B67D-63DF-15B24A13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FF719-E6D7-9FD2-67AB-1B67C36CC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3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31B70-29BB-C95A-420C-FE408A19A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6819-2DBC-2FF6-673E-EADC1C49D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191C1-7435-FDFE-17B0-7F4872F7E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E79B7-C81C-1F00-C368-331BC3AB2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F8C8C-0C03-679D-EC2E-625BC07FB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80A2E-1B14-AD07-B927-9D73BA25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5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BF5AE-E2DD-F045-602A-C25A015D4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62A0BD-A266-D322-12E9-808F31B3C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CDDE9-2692-BC3E-C80C-E2DF0B97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B4E4-A786-785D-6E8D-3D99881B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C172B-4A75-C8EF-7644-9D516EF1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629E7-1D6F-AF1B-32C4-4310B8C0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855CD9-E3A2-55A3-76B1-BDF1B7E9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033E3-5CD2-671D-D0B4-C1982B726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7A72-B3FB-3A8F-38FF-17F3D6BAE4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8F37C-6BF1-4DAB-8CBD-0E211AA01BF7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9B477-DA8C-0EA2-E2F0-B45810A78D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63200-761C-BF95-891E-5687E89C3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DE6B21-5482-427D-8DED-4A70CF1F2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6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7230F5-1120-6A2A-BD92-1826821EB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" y="94268"/>
            <a:ext cx="11978646" cy="6268825"/>
          </a:xfrm>
        </p:spPr>
      </p:pic>
    </p:spTree>
    <p:extLst>
      <p:ext uri="{BB962C8B-B14F-4D97-AF65-F5344CB8AC3E}">
        <p14:creationId xmlns:p14="http://schemas.microsoft.com/office/powerpoint/2010/main" val="428757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C1E2F-1D54-C7AE-1ADC-9C9809E02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F6344-32E4-B998-7F6E-2503C4F15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46F42A-A417-5DD6-9E69-13A1EDB53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" y="0"/>
            <a:ext cx="12050699" cy="63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8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2BFE5F-D2B1-D57E-1B2B-8407DCBFC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C5D086-790B-2C10-6AD2-9CE9A86DD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19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5F1C67-CD8C-4E43-75F6-CAABEB1CA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3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432769-4124-5564-F2CA-DF7960CC9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2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4E7817-9971-8003-05A6-B4CF4B64C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97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50BAF3-028E-60C5-1DC5-92AFB9C71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93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yana kirmaz</dc:creator>
  <cp:lastModifiedBy>Nate Parsons</cp:lastModifiedBy>
  <cp:revision>2</cp:revision>
  <dcterms:created xsi:type="dcterms:W3CDTF">2025-06-11T15:37:46Z</dcterms:created>
  <dcterms:modified xsi:type="dcterms:W3CDTF">2025-06-11T15:52:38Z</dcterms:modified>
</cp:coreProperties>
</file>