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74" r:id="rId5"/>
  </p:sldMasterIdLst>
  <p:notesMasterIdLst>
    <p:notesMasterId r:id="rId21"/>
  </p:notesMasterIdLst>
  <p:handoutMasterIdLst>
    <p:handoutMasterId r:id="rId22"/>
  </p:handoutMasterIdLst>
  <p:sldIdLst>
    <p:sldId id="2147480443" r:id="rId6"/>
    <p:sldId id="257" r:id="rId7"/>
    <p:sldId id="290" r:id="rId8"/>
    <p:sldId id="304" r:id="rId9"/>
    <p:sldId id="2147480465" r:id="rId10"/>
    <p:sldId id="2147480466" r:id="rId11"/>
    <p:sldId id="2147480467" r:id="rId12"/>
    <p:sldId id="2147480468" r:id="rId13"/>
    <p:sldId id="2147480469" r:id="rId14"/>
    <p:sldId id="383" r:id="rId15"/>
    <p:sldId id="302" r:id="rId16"/>
    <p:sldId id="559" r:id="rId17"/>
    <p:sldId id="568" r:id="rId18"/>
    <p:sldId id="262" r:id="rId19"/>
    <p:sldId id="2147480475" r:id="rId20"/>
  </p:sldIdLst>
  <p:sldSz cx="12192000" cy="6858000"/>
  <p:notesSz cx="7010400" cy="9296400"/>
  <p:embeddedFontLst>
    <p:embeddedFont>
      <p:font typeface="Antonio" panose="020B0604020202020204" charset="0"/>
      <p:regular r:id="rId23"/>
      <p:bold r:id="rId24"/>
    </p:embeddedFont>
    <p:embeddedFont>
      <p:font typeface="Antonio Light" panose="020B0604020202020204" charset="0"/>
      <p:regular r:id="rId25"/>
    </p:embeddedFont>
    <p:embeddedFont>
      <p:font typeface="Palanquin" panose="020B0004020203020204" pitchFamily="34" charset="0"/>
      <p:regular r:id="rId26"/>
      <p:bold r:id="rId27"/>
    </p:embeddedFont>
    <p:embeddedFont>
      <p:font typeface="Roboto" panose="02000000000000000000" pitchFamily="2" charset="0"/>
      <p:regular r:id="rId28"/>
      <p:bold r:id="rId29"/>
      <p:italic r:id="rId30"/>
      <p:boldItalic r:id="rId31"/>
    </p:embeddedFont>
    <p:embeddedFont>
      <p:font typeface="Roboto Thin" panose="020F0502020204030204" pitchFamily="2"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A00"/>
    <a:srgbClr val="0044B5"/>
    <a:srgbClr val="F47925"/>
    <a:srgbClr val="FE372B"/>
    <a:srgbClr val="4F82F0"/>
    <a:srgbClr val="A7D2FF"/>
    <a:srgbClr val="FAD42F"/>
    <a:srgbClr val="F2F2F2"/>
    <a:srgbClr val="21296B"/>
    <a:srgbClr val="009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62E254-553B-46C8-8A15-CB0C32EFFA92}" v="14" dt="2025-04-14T12:42:06.552"/>
    <p1510:client id="{8FD15DE0-7599-4559-910A-5D47257BD36D}" v="15" dt="2025-04-14T21:21:23.3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01"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B34EA6-A153-4F48-8D9C-A55534C24E1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61616BF-EB39-498B-A6CF-943958DEBD52}">
      <dgm:prSet custT="1"/>
      <dgm:spPr/>
      <dgm:t>
        <a:bodyPr/>
        <a:lstStyle/>
        <a:p>
          <a:pPr>
            <a:lnSpc>
              <a:spcPct val="100000"/>
            </a:lnSpc>
          </a:pPr>
          <a:r>
            <a:rPr lang="en-US" sz="1800">
              <a:latin typeface="Palanquin" panose="020B0004020203020204" pitchFamily="34" charset="0"/>
              <a:cs typeface="Palanquin" panose="020B0004020203020204" pitchFamily="34" charset="0"/>
            </a:rPr>
            <a:t>Purpose:  The Broward Business Council on Homelessness in collaboration with United Way of Broward County, aims to address critical community issues through business leadership and strategic partnerships. </a:t>
          </a:r>
          <a:endParaRPr lang="en-US" sz="1800" dirty="0">
            <a:latin typeface="Palanquin" panose="020B0004020203020204" pitchFamily="34" charset="0"/>
            <a:cs typeface="Palanquin" panose="020B0004020203020204" pitchFamily="34" charset="0"/>
          </a:endParaRPr>
        </a:p>
      </dgm:t>
    </dgm:pt>
    <dgm:pt modelId="{B0511BD8-2E06-48BA-8ABA-B473A1DF15DE}" type="parTrans" cxnId="{168A7323-6390-4FB8-B962-56AA503DA071}">
      <dgm:prSet/>
      <dgm:spPr/>
      <dgm:t>
        <a:bodyPr/>
        <a:lstStyle/>
        <a:p>
          <a:endParaRPr lang="en-US"/>
        </a:p>
      </dgm:t>
    </dgm:pt>
    <dgm:pt modelId="{16954789-B50A-4A5A-A318-BEF6CBA108C3}" type="sibTrans" cxnId="{168A7323-6390-4FB8-B962-56AA503DA071}">
      <dgm:prSet/>
      <dgm:spPr/>
      <dgm:t>
        <a:bodyPr/>
        <a:lstStyle/>
        <a:p>
          <a:endParaRPr lang="en-US"/>
        </a:p>
      </dgm:t>
    </dgm:pt>
    <dgm:pt modelId="{F28F0E6B-2EC4-4E81-8858-2392B4BA3F60}">
      <dgm:prSet custT="1"/>
      <dgm:spPr/>
      <dgm:t>
        <a:bodyPr/>
        <a:lstStyle/>
        <a:p>
          <a:pPr>
            <a:lnSpc>
              <a:spcPct val="100000"/>
            </a:lnSpc>
          </a:pPr>
          <a:r>
            <a:rPr lang="en-US" sz="1800">
              <a:latin typeface="Palanquin" panose="020B0004020203020204" pitchFamily="34" charset="0"/>
              <a:cs typeface="Palanquin" panose="020B0004020203020204" pitchFamily="34" charset="0"/>
            </a:rPr>
            <a:t>Focus Areas:  Economic development, workforce development and creation of accessible temporary and permanent housing for the chronically homeless </a:t>
          </a:r>
          <a:endParaRPr lang="en-US" sz="1800" dirty="0">
            <a:latin typeface="Palanquin" panose="020B0004020203020204" pitchFamily="34" charset="0"/>
            <a:cs typeface="Palanquin" panose="020B0004020203020204" pitchFamily="34" charset="0"/>
          </a:endParaRPr>
        </a:p>
      </dgm:t>
    </dgm:pt>
    <dgm:pt modelId="{AB8B736D-22A9-4C27-B972-674ECDF605B7}" type="parTrans" cxnId="{2471564A-F6E3-4740-93FB-29A6CD35715D}">
      <dgm:prSet/>
      <dgm:spPr/>
      <dgm:t>
        <a:bodyPr/>
        <a:lstStyle/>
        <a:p>
          <a:endParaRPr lang="en-US"/>
        </a:p>
      </dgm:t>
    </dgm:pt>
    <dgm:pt modelId="{0AE0B8B1-7413-42FA-BB04-FF8AAEB5F451}" type="sibTrans" cxnId="{2471564A-F6E3-4740-93FB-29A6CD35715D}">
      <dgm:prSet/>
      <dgm:spPr/>
      <dgm:t>
        <a:bodyPr/>
        <a:lstStyle/>
        <a:p>
          <a:endParaRPr lang="en-US"/>
        </a:p>
      </dgm:t>
    </dgm:pt>
    <dgm:pt modelId="{21753419-805C-4545-B41E-845BE47E0E74}">
      <dgm:prSet custT="1"/>
      <dgm:spPr/>
      <dgm:t>
        <a:bodyPr/>
        <a:lstStyle/>
        <a:p>
          <a:pPr>
            <a:lnSpc>
              <a:spcPct val="100000"/>
            </a:lnSpc>
          </a:pPr>
          <a:r>
            <a:rPr lang="en-US" sz="1800">
              <a:latin typeface="Palanquin" panose="020B0004020203020204" pitchFamily="34" charset="0"/>
              <a:cs typeface="Palanquin" panose="020B0004020203020204" pitchFamily="34" charset="0"/>
            </a:rPr>
            <a:t>Key Role of United Way of Broward County:  United Way serves as the backbone of the organization, fostering connections between the business leaders, nonprofits, and local government to drive meaningful change. </a:t>
          </a:r>
          <a:endParaRPr lang="en-US" sz="1800" dirty="0">
            <a:latin typeface="Palanquin" panose="020B0004020203020204" pitchFamily="34" charset="0"/>
            <a:cs typeface="Palanquin" panose="020B0004020203020204" pitchFamily="34" charset="0"/>
          </a:endParaRPr>
        </a:p>
      </dgm:t>
    </dgm:pt>
    <dgm:pt modelId="{594E0889-8EA0-46A4-A08F-297684CCA11B}" type="parTrans" cxnId="{7FD959CF-8A51-427A-8D23-291480EE6E12}">
      <dgm:prSet/>
      <dgm:spPr/>
      <dgm:t>
        <a:bodyPr/>
        <a:lstStyle/>
        <a:p>
          <a:endParaRPr lang="en-US"/>
        </a:p>
      </dgm:t>
    </dgm:pt>
    <dgm:pt modelId="{2C303C6C-CA24-410C-B705-319DE819C1B5}" type="sibTrans" cxnId="{7FD959CF-8A51-427A-8D23-291480EE6E12}">
      <dgm:prSet/>
      <dgm:spPr/>
      <dgm:t>
        <a:bodyPr/>
        <a:lstStyle/>
        <a:p>
          <a:endParaRPr lang="en-US"/>
        </a:p>
      </dgm:t>
    </dgm:pt>
    <dgm:pt modelId="{88E86D02-8032-4BE6-97CB-7A08299A2F78}" type="pres">
      <dgm:prSet presAssocID="{7FB34EA6-A153-4F48-8D9C-A55534C24E10}" presName="root" presStyleCnt="0">
        <dgm:presLayoutVars>
          <dgm:dir/>
          <dgm:resizeHandles val="exact"/>
        </dgm:presLayoutVars>
      </dgm:prSet>
      <dgm:spPr/>
    </dgm:pt>
    <dgm:pt modelId="{CDC449AE-CCB3-4EA4-832B-4C0E1BCC6C33}" type="pres">
      <dgm:prSet presAssocID="{561616BF-EB39-498B-A6CF-943958DEBD52}" presName="compNode" presStyleCnt="0"/>
      <dgm:spPr/>
    </dgm:pt>
    <dgm:pt modelId="{63DEC6A6-73C8-4066-A7DD-A8A51973DDE3}" type="pres">
      <dgm:prSet presAssocID="{561616BF-EB39-498B-A6CF-943958DEBD52}" presName="bgRect" presStyleLbl="bgShp" presStyleIdx="0" presStyleCnt="3"/>
      <dgm:spPr/>
    </dgm:pt>
    <dgm:pt modelId="{7C721471-50C5-40FB-A1A3-46D7D5F98200}" type="pres">
      <dgm:prSet presAssocID="{561616BF-EB39-498B-A6CF-943958DEBD5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6878D40B-058C-4302-9294-976A5F8436D4}" type="pres">
      <dgm:prSet presAssocID="{561616BF-EB39-498B-A6CF-943958DEBD52}" presName="spaceRect" presStyleCnt="0"/>
      <dgm:spPr/>
    </dgm:pt>
    <dgm:pt modelId="{D55EA74F-7ED6-4AA4-BB8D-39EC28345955}" type="pres">
      <dgm:prSet presAssocID="{561616BF-EB39-498B-A6CF-943958DEBD52}" presName="parTx" presStyleLbl="revTx" presStyleIdx="0" presStyleCnt="3">
        <dgm:presLayoutVars>
          <dgm:chMax val="0"/>
          <dgm:chPref val="0"/>
        </dgm:presLayoutVars>
      </dgm:prSet>
      <dgm:spPr/>
    </dgm:pt>
    <dgm:pt modelId="{A835761B-06E5-4A18-9D32-49943F17AFF7}" type="pres">
      <dgm:prSet presAssocID="{16954789-B50A-4A5A-A318-BEF6CBA108C3}" presName="sibTrans" presStyleCnt="0"/>
      <dgm:spPr/>
    </dgm:pt>
    <dgm:pt modelId="{8AEEBFFC-B7E4-4A94-9799-203F4D39165E}" type="pres">
      <dgm:prSet presAssocID="{F28F0E6B-2EC4-4E81-8858-2392B4BA3F60}" presName="compNode" presStyleCnt="0"/>
      <dgm:spPr/>
    </dgm:pt>
    <dgm:pt modelId="{ED514D4B-7DCD-47B1-BFEC-00944A911904}" type="pres">
      <dgm:prSet presAssocID="{F28F0E6B-2EC4-4E81-8858-2392B4BA3F60}" presName="bgRect" presStyleLbl="bgShp" presStyleIdx="1" presStyleCnt="3"/>
      <dgm:spPr/>
    </dgm:pt>
    <dgm:pt modelId="{FC2886B6-1DBD-444A-B97C-F70900F67D3E}" type="pres">
      <dgm:prSet presAssocID="{F28F0E6B-2EC4-4E81-8858-2392B4BA3F6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use"/>
        </a:ext>
      </dgm:extLst>
    </dgm:pt>
    <dgm:pt modelId="{8D875F69-89C9-4619-9F13-5EF0F75DFB5D}" type="pres">
      <dgm:prSet presAssocID="{F28F0E6B-2EC4-4E81-8858-2392B4BA3F60}" presName="spaceRect" presStyleCnt="0"/>
      <dgm:spPr/>
    </dgm:pt>
    <dgm:pt modelId="{5F86E41E-D275-4031-ADE1-5E140E1380C8}" type="pres">
      <dgm:prSet presAssocID="{F28F0E6B-2EC4-4E81-8858-2392B4BA3F60}" presName="parTx" presStyleLbl="revTx" presStyleIdx="1" presStyleCnt="3">
        <dgm:presLayoutVars>
          <dgm:chMax val="0"/>
          <dgm:chPref val="0"/>
        </dgm:presLayoutVars>
      </dgm:prSet>
      <dgm:spPr/>
    </dgm:pt>
    <dgm:pt modelId="{55515CE5-DC93-4856-BF87-13419F1D462F}" type="pres">
      <dgm:prSet presAssocID="{0AE0B8B1-7413-42FA-BB04-FF8AAEB5F451}" presName="sibTrans" presStyleCnt="0"/>
      <dgm:spPr/>
    </dgm:pt>
    <dgm:pt modelId="{A3241CE3-AD02-4AB5-ADB6-012FFF2D617E}" type="pres">
      <dgm:prSet presAssocID="{21753419-805C-4545-B41E-845BE47E0E74}" presName="compNode" presStyleCnt="0"/>
      <dgm:spPr/>
    </dgm:pt>
    <dgm:pt modelId="{2CF50F39-3EA5-4047-B389-3DC8BEC1B1DA}" type="pres">
      <dgm:prSet presAssocID="{21753419-805C-4545-B41E-845BE47E0E74}" presName="bgRect" presStyleLbl="bgShp" presStyleIdx="2" presStyleCnt="3"/>
      <dgm:spPr/>
    </dgm:pt>
    <dgm:pt modelId="{5895586D-8010-43F1-A1B6-5649B2F2A4AD}" type="pres">
      <dgm:prSet presAssocID="{21753419-805C-4545-B41E-845BE47E0E7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B458176E-A7EA-4AB5-9DB3-D6CC8C6C2517}" type="pres">
      <dgm:prSet presAssocID="{21753419-805C-4545-B41E-845BE47E0E74}" presName="spaceRect" presStyleCnt="0"/>
      <dgm:spPr/>
    </dgm:pt>
    <dgm:pt modelId="{3F14CA1E-6D97-4D92-9FDC-F51A41356D24}" type="pres">
      <dgm:prSet presAssocID="{21753419-805C-4545-B41E-845BE47E0E74}" presName="parTx" presStyleLbl="revTx" presStyleIdx="2" presStyleCnt="3">
        <dgm:presLayoutVars>
          <dgm:chMax val="0"/>
          <dgm:chPref val="0"/>
        </dgm:presLayoutVars>
      </dgm:prSet>
      <dgm:spPr/>
    </dgm:pt>
  </dgm:ptLst>
  <dgm:cxnLst>
    <dgm:cxn modelId="{15D84D19-1D91-4A32-83F9-F5B808286E0A}" type="presOf" srcId="{21753419-805C-4545-B41E-845BE47E0E74}" destId="{3F14CA1E-6D97-4D92-9FDC-F51A41356D24}" srcOrd="0" destOrd="0" presId="urn:microsoft.com/office/officeart/2018/2/layout/IconVerticalSolidList"/>
    <dgm:cxn modelId="{B2054E20-0567-4C1D-9295-D8C269C51AD7}" type="presOf" srcId="{F28F0E6B-2EC4-4E81-8858-2392B4BA3F60}" destId="{5F86E41E-D275-4031-ADE1-5E140E1380C8}" srcOrd="0" destOrd="0" presId="urn:microsoft.com/office/officeart/2018/2/layout/IconVerticalSolidList"/>
    <dgm:cxn modelId="{168A7323-6390-4FB8-B962-56AA503DA071}" srcId="{7FB34EA6-A153-4F48-8D9C-A55534C24E10}" destId="{561616BF-EB39-498B-A6CF-943958DEBD52}" srcOrd="0" destOrd="0" parTransId="{B0511BD8-2E06-48BA-8ABA-B473A1DF15DE}" sibTransId="{16954789-B50A-4A5A-A318-BEF6CBA108C3}"/>
    <dgm:cxn modelId="{2471564A-F6E3-4740-93FB-29A6CD35715D}" srcId="{7FB34EA6-A153-4F48-8D9C-A55534C24E10}" destId="{F28F0E6B-2EC4-4E81-8858-2392B4BA3F60}" srcOrd="1" destOrd="0" parTransId="{AB8B736D-22A9-4C27-B972-674ECDF605B7}" sibTransId="{0AE0B8B1-7413-42FA-BB04-FF8AAEB5F451}"/>
    <dgm:cxn modelId="{9D0F69B9-4600-47EC-9358-DDE14944073E}" type="presOf" srcId="{7FB34EA6-A153-4F48-8D9C-A55534C24E10}" destId="{88E86D02-8032-4BE6-97CB-7A08299A2F78}" srcOrd="0" destOrd="0" presId="urn:microsoft.com/office/officeart/2018/2/layout/IconVerticalSolidList"/>
    <dgm:cxn modelId="{7037CCC1-12C6-4652-BAAA-CED4B7357CB8}" type="presOf" srcId="{561616BF-EB39-498B-A6CF-943958DEBD52}" destId="{D55EA74F-7ED6-4AA4-BB8D-39EC28345955}" srcOrd="0" destOrd="0" presId="urn:microsoft.com/office/officeart/2018/2/layout/IconVerticalSolidList"/>
    <dgm:cxn modelId="{7FD959CF-8A51-427A-8D23-291480EE6E12}" srcId="{7FB34EA6-A153-4F48-8D9C-A55534C24E10}" destId="{21753419-805C-4545-B41E-845BE47E0E74}" srcOrd="2" destOrd="0" parTransId="{594E0889-8EA0-46A4-A08F-297684CCA11B}" sibTransId="{2C303C6C-CA24-410C-B705-319DE819C1B5}"/>
    <dgm:cxn modelId="{C844BA56-B4C1-41FD-9B4C-9D3D6A22BAB6}" type="presParOf" srcId="{88E86D02-8032-4BE6-97CB-7A08299A2F78}" destId="{CDC449AE-CCB3-4EA4-832B-4C0E1BCC6C33}" srcOrd="0" destOrd="0" presId="urn:microsoft.com/office/officeart/2018/2/layout/IconVerticalSolidList"/>
    <dgm:cxn modelId="{86239620-FF46-4E6B-81C9-A8E3873FAE89}" type="presParOf" srcId="{CDC449AE-CCB3-4EA4-832B-4C0E1BCC6C33}" destId="{63DEC6A6-73C8-4066-A7DD-A8A51973DDE3}" srcOrd="0" destOrd="0" presId="urn:microsoft.com/office/officeart/2018/2/layout/IconVerticalSolidList"/>
    <dgm:cxn modelId="{7D9A9FFF-962E-4997-9D3F-53925908A9B4}" type="presParOf" srcId="{CDC449AE-CCB3-4EA4-832B-4C0E1BCC6C33}" destId="{7C721471-50C5-40FB-A1A3-46D7D5F98200}" srcOrd="1" destOrd="0" presId="urn:microsoft.com/office/officeart/2018/2/layout/IconVerticalSolidList"/>
    <dgm:cxn modelId="{DE894BE3-0D23-4996-A96B-118ACAA633FA}" type="presParOf" srcId="{CDC449AE-CCB3-4EA4-832B-4C0E1BCC6C33}" destId="{6878D40B-058C-4302-9294-976A5F8436D4}" srcOrd="2" destOrd="0" presId="urn:microsoft.com/office/officeart/2018/2/layout/IconVerticalSolidList"/>
    <dgm:cxn modelId="{FF9E9FF1-F77A-462D-B157-6C2E3D7F8C15}" type="presParOf" srcId="{CDC449AE-CCB3-4EA4-832B-4C0E1BCC6C33}" destId="{D55EA74F-7ED6-4AA4-BB8D-39EC28345955}" srcOrd="3" destOrd="0" presId="urn:microsoft.com/office/officeart/2018/2/layout/IconVerticalSolidList"/>
    <dgm:cxn modelId="{E8BFEE46-498A-4CDC-9162-9362A9E0793A}" type="presParOf" srcId="{88E86D02-8032-4BE6-97CB-7A08299A2F78}" destId="{A835761B-06E5-4A18-9D32-49943F17AFF7}" srcOrd="1" destOrd="0" presId="urn:microsoft.com/office/officeart/2018/2/layout/IconVerticalSolidList"/>
    <dgm:cxn modelId="{2FD3D0BC-8381-439E-A27E-A4AD55327C14}" type="presParOf" srcId="{88E86D02-8032-4BE6-97CB-7A08299A2F78}" destId="{8AEEBFFC-B7E4-4A94-9799-203F4D39165E}" srcOrd="2" destOrd="0" presId="urn:microsoft.com/office/officeart/2018/2/layout/IconVerticalSolidList"/>
    <dgm:cxn modelId="{18EDF8E0-ED05-4079-B8E3-2FF37E551C69}" type="presParOf" srcId="{8AEEBFFC-B7E4-4A94-9799-203F4D39165E}" destId="{ED514D4B-7DCD-47B1-BFEC-00944A911904}" srcOrd="0" destOrd="0" presId="urn:microsoft.com/office/officeart/2018/2/layout/IconVerticalSolidList"/>
    <dgm:cxn modelId="{7461EFDF-5718-429A-B9CD-976E1E56DC29}" type="presParOf" srcId="{8AEEBFFC-B7E4-4A94-9799-203F4D39165E}" destId="{FC2886B6-1DBD-444A-B97C-F70900F67D3E}" srcOrd="1" destOrd="0" presId="urn:microsoft.com/office/officeart/2018/2/layout/IconVerticalSolidList"/>
    <dgm:cxn modelId="{B27BFBAA-E92F-4ED9-B4D4-7777C70BB928}" type="presParOf" srcId="{8AEEBFFC-B7E4-4A94-9799-203F4D39165E}" destId="{8D875F69-89C9-4619-9F13-5EF0F75DFB5D}" srcOrd="2" destOrd="0" presId="urn:microsoft.com/office/officeart/2018/2/layout/IconVerticalSolidList"/>
    <dgm:cxn modelId="{C284C60B-BED7-4C31-8487-A540923FFF61}" type="presParOf" srcId="{8AEEBFFC-B7E4-4A94-9799-203F4D39165E}" destId="{5F86E41E-D275-4031-ADE1-5E140E1380C8}" srcOrd="3" destOrd="0" presId="urn:microsoft.com/office/officeart/2018/2/layout/IconVerticalSolidList"/>
    <dgm:cxn modelId="{A1445EFB-BCCC-47E6-A3AB-A3B82A4DD881}" type="presParOf" srcId="{88E86D02-8032-4BE6-97CB-7A08299A2F78}" destId="{55515CE5-DC93-4856-BF87-13419F1D462F}" srcOrd="3" destOrd="0" presId="urn:microsoft.com/office/officeart/2018/2/layout/IconVerticalSolidList"/>
    <dgm:cxn modelId="{108074E2-74DD-4B4E-B238-78E11EC9F1BB}" type="presParOf" srcId="{88E86D02-8032-4BE6-97CB-7A08299A2F78}" destId="{A3241CE3-AD02-4AB5-ADB6-012FFF2D617E}" srcOrd="4" destOrd="0" presId="urn:microsoft.com/office/officeart/2018/2/layout/IconVerticalSolidList"/>
    <dgm:cxn modelId="{8F7AE795-E743-42A7-B3AD-010BAD9632CD}" type="presParOf" srcId="{A3241CE3-AD02-4AB5-ADB6-012FFF2D617E}" destId="{2CF50F39-3EA5-4047-B389-3DC8BEC1B1DA}" srcOrd="0" destOrd="0" presId="urn:microsoft.com/office/officeart/2018/2/layout/IconVerticalSolidList"/>
    <dgm:cxn modelId="{362D48A8-B91B-4CF9-818D-3ACC0CB6FF79}" type="presParOf" srcId="{A3241CE3-AD02-4AB5-ADB6-012FFF2D617E}" destId="{5895586D-8010-43F1-A1B6-5649B2F2A4AD}" srcOrd="1" destOrd="0" presId="urn:microsoft.com/office/officeart/2018/2/layout/IconVerticalSolidList"/>
    <dgm:cxn modelId="{02F4FC31-0978-4668-89C2-AFD4D0C39935}" type="presParOf" srcId="{A3241CE3-AD02-4AB5-ADB6-012FFF2D617E}" destId="{B458176E-A7EA-4AB5-9DB3-D6CC8C6C2517}" srcOrd="2" destOrd="0" presId="urn:microsoft.com/office/officeart/2018/2/layout/IconVerticalSolidList"/>
    <dgm:cxn modelId="{34F9A294-9E0A-4261-91BE-3AC5457F172E}" type="presParOf" srcId="{A3241CE3-AD02-4AB5-ADB6-012FFF2D617E}" destId="{3F14CA1E-6D97-4D92-9FDC-F51A41356D2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EC6A6-73C8-4066-A7DD-A8A51973DDE3}">
      <dsp:nvSpPr>
        <dsp:cNvPr id="0" name=""/>
        <dsp:cNvSpPr/>
      </dsp:nvSpPr>
      <dsp:spPr>
        <a:xfrm>
          <a:off x="0" y="2794"/>
          <a:ext cx="10515600" cy="12730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721471-50C5-40FB-A1A3-46D7D5F98200}">
      <dsp:nvSpPr>
        <dsp:cNvPr id="0" name=""/>
        <dsp:cNvSpPr/>
      </dsp:nvSpPr>
      <dsp:spPr>
        <a:xfrm>
          <a:off x="385104" y="289236"/>
          <a:ext cx="700874" cy="7001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5EA74F-7ED6-4AA4-BB8D-39EC28345955}">
      <dsp:nvSpPr>
        <dsp:cNvPr id="0" name=""/>
        <dsp:cNvSpPr/>
      </dsp:nvSpPr>
      <dsp:spPr>
        <a:xfrm>
          <a:off x="1471083" y="2794"/>
          <a:ext cx="8868857" cy="1274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865" tIns="134865" rIns="134865" bIns="134865" numCol="1" spcCol="1270" anchor="ctr" anchorCtr="0">
          <a:noAutofit/>
        </a:bodyPr>
        <a:lstStyle/>
        <a:p>
          <a:pPr marL="0" lvl="0" indent="0" algn="l" defTabSz="800100">
            <a:lnSpc>
              <a:spcPct val="100000"/>
            </a:lnSpc>
            <a:spcBef>
              <a:spcPct val="0"/>
            </a:spcBef>
            <a:spcAft>
              <a:spcPct val="35000"/>
            </a:spcAft>
            <a:buNone/>
          </a:pPr>
          <a:r>
            <a:rPr lang="en-US" sz="1800" kern="1200">
              <a:latin typeface="Palanquin" panose="020B0004020203020204" pitchFamily="34" charset="0"/>
              <a:cs typeface="Palanquin" panose="020B0004020203020204" pitchFamily="34" charset="0"/>
            </a:rPr>
            <a:t>Purpose:  The Broward Business Council on Homelessness in collaboration with United Way of Broward County, aims to address critical community issues through business leadership and strategic partnerships. </a:t>
          </a:r>
          <a:endParaRPr lang="en-US" sz="1800" kern="1200" dirty="0">
            <a:latin typeface="Palanquin" panose="020B0004020203020204" pitchFamily="34" charset="0"/>
            <a:cs typeface="Palanquin" panose="020B0004020203020204" pitchFamily="34" charset="0"/>
          </a:endParaRPr>
        </a:p>
      </dsp:txBody>
      <dsp:txXfrm>
        <a:off x="1471083" y="2794"/>
        <a:ext cx="8868857" cy="1274317"/>
      </dsp:txXfrm>
    </dsp:sp>
    <dsp:sp modelId="{ED514D4B-7DCD-47B1-BFEC-00944A911904}">
      <dsp:nvSpPr>
        <dsp:cNvPr id="0" name=""/>
        <dsp:cNvSpPr/>
      </dsp:nvSpPr>
      <dsp:spPr>
        <a:xfrm>
          <a:off x="0" y="1538510"/>
          <a:ext cx="10515600" cy="12730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2886B6-1DBD-444A-B97C-F70900F67D3E}">
      <dsp:nvSpPr>
        <dsp:cNvPr id="0" name=""/>
        <dsp:cNvSpPr/>
      </dsp:nvSpPr>
      <dsp:spPr>
        <a:xfrm>
          <a:off x="385104" y="1824951"/>
          <a:ext cx="700874" cy="7001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86E41E-D275-4031-ADE1-5E140E1380C8}">
      <dsp:nvSpPr>
        <dsp:cNvPr id="0" name=""/>
        <dsp:cNvSpPr/>
      </dsp:nvSpPr>
      <dsp:spPr>
        <a:xfrm>
          <a:off x="1471083" y="1538510"/>
          <a:ext cx="8868857" cy="1274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865" tIns="134865" rIns="134865" bIns="134865" numCol="1" spcCol="1270" anchor="ctr" anchorCtr="0">
          <a:noAutofit/>
        </a:bodyPr>
        <a:lstStyle/>
        <a:p>
          <a:pPr marL="0" lvl="0" indent="0" algn="l" defTabSz="800100">
            <a:lnSpc>
              <a:spcPct val="100000"/>
            </a:lnSpc>
            <a:spcBef>
              <a:spcPct val="0"/>
            </a:spcBef>
            <a:spcAft>
              <a:spcPct val="35000"/>
            </a:spcAft>
            <a:buNone/>
          </a:pPr>
          <a:r>
            <a:rPr lang="en-US" sz="1800" kern="1200">
              <a:latin typeface="Palanquin" panose="020B0004020203020204" pitchFamily="34" charset="0"/>
              <a:cs typeface="Palanquin" panose="020B0004020203020204" pitchFamily="34" charset="0"/>
            </a:rPr>
            <a:t>Focus Areas:  Economic development, workforce development and creation of accessible temporary and permanent housing for the chronically homeless </a:t>
          </a:r>
          <a:endParaRPr lang="en-US" sz="1800" kern="1200" dirty="0">
            <a:latin typeface="Palanquin" panose="020B0004020203020204" pitchFamily="34" charset="0"/>
            <a:cs typeface="Palanquin" panose="020B0004020203020204" pitchFamily="34" charset="0"/>
          </a:endParaRPr>
        </a:p>
      </dsp:txBody>
      <dsp:txXfrm>
        <a:off x="1471083" y="1538510"/>
        <a:ext cx="8868857" cy="1274317"/>
      </dsp:txXfrm>
    </dsp:sp>
    <dsp:sp modelId="{2CF50F39-3EA5-4047-B389-3DC8BEC1B1DA}">
      <dsp:nvSpPr>
        <dsp:cNvPr id="0" name=""/>
        <dsp:cNvSpPr/>
      </dsp:nvSpPr>
      <dsp:spPr>
        <a:xfrm>
          <a:off x="0" y="3074226"/>
          <a:ext cx="10515600" cy="12730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95586D-8010-43F1-A1B6-5649B2F2A4AD}">
      <dsp:nvSpPr>
        <dsp:cNvPr id="0" name=""/>
        <dsp:cNvSpPr/>
      </dsp:nvSpPr>
      <dsp:spPr>
        <a:xfrm>
          <a:off x="385104" y="3360667"/>
          <a:ext cx="700874" cy="7001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14CA1E-6D97-4D92-9FDC-F51A41356D24}">
      <dsp:nvSpPr>
        <dsp:cNvPr id="0" name=""/>
        <dsp:cNvSpPr/>
      </dsp:nvSpPr>
      <dsp:spPr>
        <a:xfrm>
          <a:off x="1471083" y="3074226"/>
          <a:ext cx="8868857" cy="1274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865" tIns="134865" rIns="134865" bIns="134865" numCol="1" spcCol="1270" anchor="ctr" anchorCtr="0">
          <a:noAutofit/>
        </a:bodyPr>
        <a:lstStyle/>
        <a:p>
          <a:pPr marL="0" lvl="0" indent="0" algn="l" defTabSz="800100">
            <a:lnSpc>
              <a:spcPct val="100000"/>
            </a:lnSpc>
            <a:spcBef>
              <a:spcPct val="0"/>
            </a:spcBef>
            <a:spcAft>
              <a:spcPct val="35000"/>
            </a:spcAft>
            <a:buNone/>
          </a:pPr>
          <a:r>
            <a:rPr lang="en-US" sz="1800" kern="1200">
              <a:latin typeface="Palanquin" panose="020B0004020203020204" pitchFamily="34" charset="0"/>
              <a:cs typeface="Palanquin" panose="020B0004020203020204" pitchFamily="34" charset="0"/>
            </a:rPr>
            <a:t>Key Role of United Way of Broward County:  United Way serves as the backbone of the organization, fostering connections between the business leaders, nonprofits, and local government to drive meaningful change. </a:t>
          </a:r>
          <a:endParaRPr lang="en-US" sz="1800" kern="1200" dirty="0">
            <a:latin typeface="Palanquin" panose="020B0004020203020204" pitchFamily="34" charset="0"/>
            <a:cs typeface="Palanquin" panose="020B0004020203020204" pitchFamily="34" charset="0"/>
          </a:endParaRPr>
        </a:p>
      </dsp:txBody>
      <dsp:txXfrm>
        <a:off x="1471083" y="3074226"/>
        <a:ext cx="8868857" cy="127431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288D25-1B3B-BEC3-31C6-0517C57EB3E5}"/>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9DBF2676-34E5-2E21-A2DE-0A35C9B5CF0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F28EA6D-9DA0-5A4D-871F-3F8F19134D5D}" type="datetimeFigureOut">
              <a:rPr lang="en-US" smtClean="0"/>
              <a:t>4/15/2025</a:t>
            </a:fld>
            <a:endParaRPr lang="en-US"/>
          </a:p>
        </p:txBody>
      </p:sp>
      <p:sp>
        <p:nvSpPr>
          <p:cNvPr id="4" name="Footer Placeholder 3">
            <a:extLst>
              <a:ext uri="{FF2B5EF4-FFF2-40B4-BE49-F238E27FC236}">
                <a16:creationId xmlns:a16="http://schemas.microsoft.com/office/drawing/2014/main" id="{BD69EB32-826A-4252-5A79-F98057E6C37D}"/>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787A38-E433-1A2E-C92D-D09B06AF3CED}"/>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9E96879-A33A-0748-987F-5DCAAF3DA57E}" type="slidenum">
              <a:rPr lang="en-US" smtClean="0"/>
              <a:t>‹#›</a:t>
            </a:fld>
            <a:endParaRPr lang="en-US"/>
          </a:p>
        </p:txBody>
      </p:sp>
    </p:spTree>
    <p:extLst>
      <p:ext uri="{BB962C8B-B14F-4D97-AF65-F5344CB8AC3E}">
        <p14:creationId xmlns:p14="http://schemas.microsoft.com/office/powerpoint/2010/main" val="3379422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7426E4B-C3B3-F84E-B405-14B088CAACF1}" type="datetimeFigureOut">
              <a:rPr lang="en-US" smtClean="0"/>
              <a:t>4/15/2025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752C3AF-6435-DB4B-A591-247076A39B22}" type="slidenum">
              <a:rPr lang="en-US" smtClean="0"/>
              <a:t>‹#›</a:t>
            </a:fld>
            <a:endParaRPr lang="en-US"/>
          </a:p>
        </p:txBody>
      </p:sp>
    </p:spTree>
    <p:extLst>
      <p:ext uri="{BB962C8B-B14F-4D97-AF65-F5344CB8AC3E}">
        <p14:creationId xmlns:p14="http://schemas.microsoft.com/office/powerpoint/2010/main" val="1961881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2C3AF-6435-DB4B-A591-247076A39B22}" type="slidenum">
              <a:rPr lang="en-US" smtClean="0"/>
              <a:t>1</a:t>
            </a:fld>
            <a:endParaRPr lang="en-US"/>
          </a:p>
        </p:txBody>
      </p:sp>
    </p:spTree>
    <p:extLst>
      <p:ext uri="{BB962C8B-B14F-4D97-AF65-F5344CB8AC3E}">
        <p14:creationId xmlns:p14="http://schemas.microsoft.com/office/powerpoint/2010/main" val="811498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3AAF0-80D1-5F4D-84B2-FD721BD7F918}" type="slidenum">
              <a:rPr lang="en-US" smtClean="0"/>
              <a:t>4</a:t>
            </a:fld>
            <a:endParaRPr lang="en-US"/>
          </a:p>
        </p:txBody>
      </p:sp>
    </p:spTree>
    <p:extLst>
      <p:ext uri="{BB962C8B-B14F-4D97-AF65-F5344CB8AC3E}">
        <p14:creationId xmlns:p14="http://schemas.microsoft.com/office/powerpoint/2010/main" val="319158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53AAF0-80D1-5F4D-84B2-FD721BD7F918}" type="slidenum">
              <a:rPr lang="en-US" smtClean="0"/>
              <a:t>5</a:t>
            </a:fld>
            <a:endParaRPr lang="en-US"/>
          </a:p>
        </p:txBody>
      </p:sp>
    </p:spTree>
    <p:extLst>
      <p:ext uri="{BB962C8B-B14F-4D97-AF65-F5344CB8AC3E}">
        <p14:creationId xmlns:p14="http://schemas.microsoft.com/office/powerpoint/2010/main" val="3592409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2562C-56CD-59E2-611A-89AB3D0600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E0520-F3BD-EED3-3373-186A0836F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DB0CCE-97EA-B779-E5F8-C028EBEC43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69DC30-FFCA-C359-70F4-544A06979FFC}"/>
              </a:ext>
            </a:extLst>
          </p:cNvPr>
          <p:cNvSpPr>
            <a:spLocks noGrp="1"/>
          </p:cNvSpPr>
          <p:nvPr>
            <p:ph type="sldNum" sz="quarter" idx="5"/>
          </p:nvPr>
        </p:nvSpPr>
        <p:spPr/>
        <p:txBody>
          <a:bodyPr/>
          <a:lstStyle/>
          <a:p>
            <a:fld id="{2E53AAF0-80D1-5F4D-84B2-FD721BD7F918}" type="slidenum">
              <a:rPr lang="en-US" smtClean="0"/>
              <a:t>6</a:t>
            </a:fld>
            <a:endParaRPr lang="en-US"/>
          </a:p>
        </p:txBody>
      </p:sp>
    </p:spTree>
    <p:extLst>
      <p:ext uri="{BB962C8B-B14F-4D97-AF65-F5344CB8AC3E}">
        <p14:creationId xmlns:p14="http://schemas.microsoft.com/office/powerpoint/2010/main" val="960208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587A-5DFC-8429-2A52-C60CF9920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28F95-5E7C-8427-6FDC-A437EECFEF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49E50-0711-200F-CF0A-6878B6A693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7E7F41-0C4D-1DC6-44C0-8DD6DC15C2AA}"/>
              </a:ext>
            </a:extLst>
          </p:cNvPr>
          <p:cNvSpPr>
            <a:spLocks noGrp="1"/>
          </p:cNvSpPr>
          <p:nvPr>
            <p:ph type="sldNum" sz="quarter" idx="5"/>
          </p:nvPr>
        </p:nvSpPr>
        <p:spPr/>
        <p:txBody>
          <a:bodyPr/>
          <a:lstStyle/>
          <a:p>
            <a:fld id="{2E53AAF0-80D1-5F4D-84B2-FD721BD7F918}" type="slidenum">
              <a:rPr lang="en-US" smtClean="0"/>
              <a:t>7</a:t>
            </a:fld>
            <a:endParaRPr lang="en-US"/>
          </a:p>
        </p:txBody>
      </p:sp>
    </p:spTree>
    <p:extLst>
      <p:ext uri="{BB962C8B-B14F-4D97-AF65-F5344CB8AC3E}">
        <p14:creationId xmlns:p14="http://schemas.microsoft.com/office/powerpoint/2010/main" val="2125246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71A89-D0CC-7B7C-B95B-487634BD80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90EA8-AD1D-639B-5E3B-60F2CE21FA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839954-B319-7212-3EB8-13F19456D9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3581B3-BF16-48B0-DB08-017CC897CD56}"/>
              </a:ext>
            </a:extLst>
          </p:cNvPr>
          <p:cNvSpPr>
            <a:spLocks noGrp="1"/>
          </p:cNvSpPr>
          <p:nvPr>
            <p:ph type="sldNum" sz="quarter" idx="5"/>
          </p:nvPr>
        </p:nvSpPr>
        <p:spPr/>
        <p:txBody>
          <a:bodyPr/>
          <a:lstStyle/>
          <a:p>
            <a:fld id="{2E53AAF0-80D1-5F4D-84B2-FD721BD7F918}" type="slidenum">
              <a:rPr lang="en-US" smtClean="0"/>
              <a:t>8</a:t>
            </a:fld>
            <a:endParaRPr lang="en-US"/>
          </a:p>
        </p:txBody>
      </p:sp>
    </p:spTree>
    <p:extLst>
      <p:ext uri="{BB962C8B-B14F-4D97-AF65-F5344CB8AC3E}">
        <p14:creationId xmlns:p14="http://schemas.microsoft.com/office/powerpoint/2010/main" val="2978047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deac536a8f_0_28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2deac536a8f_0_281:notes"/>
          <p:cNvSpPr txBox="1">
            <a:spLocks noGrp="1"/>
          </p:cNvSpPr>
          <p:nvPr>
            <p:ph type="body" idx="1"/>
          </p:nvPr>
        </p:nvSpPr>
        <p:spPr>
          <a:xfrm>
            <a:off x="701040" y="4473891"/>
            <a:ext cx="5608320" cy="3660305"/>
          </a:xfrm>
          <a:prstGeom prst="rect">
            <a:avLst/>
          </a:prstGeom>
          <a:noFill/>
          <a:ln>
            <a:noFill/>
          </a:ln>
        </p:spPr>
        <p:txBody>
          <a:bodyPr spcFirstLastPara="1" wrap="square" lIns="93162" tIns="46568" rIns="93162" bIns="46568" anchor="t" anchorCtr="0">
            <a:noAutofit/>
          </a:bodyPr>
          <a:lstStyle/>
          <a:p>
            <a:endParaRPr lang="en-US"/>
          </a:p>
        </p:txBody>
      </p:sp>
      <p:sp>
        <p:nvSpPr>
          <p:cNvPr id="157" name="Google Shape;157;g2deac536a8f_0_281:notes"/>
          <p:cNvSpPr txBox="1">
            <a:spLocks noGrp="1"/>
          </p:cNvSpPr>
          <p:nvPr>
            <p:ph type="sldNum" idx="12"/>
          </p:nvPr>
        </p:nvSpPr>
        <p:spPr>
          <a:xfrm>
            <a:off x="3970938" y="8829968"/>
            <a:ext cx="3037840" cy="466345"/>
          </a:xfrm>
          <a:prstGeom prst="rect">
            <a:avLst/>
          </a:prstGeom>
          <a:noFill/>
          <a:ln>
            <a:noFill/>
          </a:ln>
        </p:spPr>
        <p:txBody>
          <a:bodyPr spcFirstLastPara="1" wrap="square" lIns="93162" tIns="46568" rIns="93162" bIns="46568" anchor="b" anchorCtr="0">
            <a:noAutofit/>
          </a:bodyPr>
          <a:lstStyle/>
          <a:p>
            <a:pPr defTabSz="931774">
              <a:defRPr/>
            </a:pPr>
            <a:fld id="{00000000-1234-1234-1234-123412341234}" type="slidenum">
              <a:rPr lang="en">
                <a:solidFill>
                  <a:prstClr val="black"/>
                </a:solidFill>
                <a:latin typeface="Calibri" panose="020F0502020204030204"/>
              </a:rPr>
              <a:pPr defTabSz="931774">
                <a:defRPr/>
              </a:pPr>
              <a:t>14</a:t>
            </a:fld>
            <a:endParaRPr lang="en">
              <a:solidFill>
                <a:prstClr val="black"/>
              </a:solidFill>
              <a:latin typeface="Calibri" panose="020F050202020403020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2C3AF-6435-DB4B-A591-247076A39B22}" type="slidenum">
              <a:rPr lang="en-US" smtClean="0"/>
              <a:t>15</a:t>
            </a:fld>
            <a:endParaRPr lang="en-US"/>
          </a:p>
        </p:txBody>
      </p:sp>
    </p:spTree>
    <p:extLst>
      <p:ext uri="{BB962C8B-B14F-4D97-AF65-F5344CB8AC3E}">
        <p14:creationId xmlns:p14="http://schemas.microsoft.com/office/powerpoint/2010/main" val="42502591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4CD458-E84A-75CC-02AF-E550A4F87052}"/>
              </a:ext>
            </a:extLst>
          </p:cNvPr>
          <p:cNvPicPr>
            <a:picLocks noChangeAspect="1"/>
          </p:cNvPicPr>
          <p:nvPr userDrawn="1"/>
        </p:nvPicPr>
        <p:blipFill>
          <a:blip r:embed="rId2"/>
          <a:stretch>
            <a:fillRect/>
          </a:stretch>
        </p:blipFill>
        <p:spPr>
          <a:xfrm>
            <a:off x="909941" y="895740"/>
            <a:ext cx="1617359" cy="749267"/>
          </a:xfrm>
          <a:prstGeom prst="rect">
            <a:avLst/>
          </a:prstGeom>
        </p:spPr>
      </p:pic>
      <p:pic>
        <p:nvPicPr>
          <p:cNvPr id="7" name="Graphic 6">
            <a:extLst>
              <a:ext uri="{FF2B5EF4-FFF2-40B4-BE49-F238E27FC236}">
                <a16:creationId xmlns:a16="http://schemas.microsoft.com/office/drawing/2014/main" id="{FFE04787-C461-D0FE-DD54-346EA8B7BE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883596" y="0"/>
            <a:ext cx="6308404" cy="6858000"/>
          </a:xfrm>
          <a:prstGeom prst="rect">
            <a:avLst/>
          </a:prstGeom>
        </p:spPr>
      </p:pic>
      <p:sp>
        <p:nvSpPr>
          <p:cNvPr id="8" name="Picture Placeholder 30">
            <a:extLst>
              <a:ext uri="{FF2B5EF4-FFF2-40B4-BE49-F238E27FC236}">
                <a16:creationId xmlns:a16="http://schemas.microsoft.com/office/drawing/2014/main" id="{C04EB519-53E2-374E-DE9F-F6AE096688E2}"/>
              </a:ext>
            </a:extLst>
          </p:cNvPr>
          <p:cNvSpPr>
            <a:spLocks noGrp="1"/>
          </p:cNvSpPr>
          <p:nvPr>
            <p:ph type="pic" sz="quarter" idx="10"/>
          </p:nvPr>
        </p:nvSpPr>
        <p:spPr>
          <a:xfrm>
            <a:off x="6948752" y="348212"/>
            <a:ext cx="5243247" cy="6508799"/>
          </a:xfrm>
          <a:custGeom>
            <a:avLst/>
            <a:gdLst>
              <a:gd name="connsiteX0" fmla="*/ 5243247 w 5243247"/>
              <a:gd name="connsiteY0" fmla="*/ 0 h 6510141"/>
              <a:gd name="connsiteX1" fmla="*/ 5243247 w 5243247"/>
              <a:gd name="connsiteY1" fmla="*/ 4251824 h 6510141"/>
              <a:gd name="connsiteX2" fmla="*/ 5114692 w 5243247"/>
              <a:gd name="connsiteY2" fmla="*/ 4340833 h 6510141"/>
              <a:gd name="connsiteX3" fmla="*/ 4306299 w 5243247"/>
              <a:gd name="connsiteY3" fmla="*/ 5186660 h 6510141"/>
              <a:gd name="connsiteX4" fmla="*/ 3987323 w 5243247"/>
              <a:gd name="connsiteY4" fmla="*/ 6361345 h 6510141"/>
              <a:gd name="connsiteX5" fmla="*/ 3982732 w 5243247"/>
              <a:gd name="connsiteY5" fmla="*/ 6510141 h 6510141"/>
              <a:gd name="connsiteX6" fmla="*/ 0 w 5243247"/>
              <a:gd name="connsiteY6" fmla="*/ 6510141 h 6510141"/>
              <a:gd name="connsiteX7" fmla="*/ 8184 w 5243247"/>
              <a:gd name="connsiteY7" fmla="*/ 6178387 h 6510141"/>
              <a:gd name="connsiteX8" fmla="*/ 526275 w 5243247"/>
              <a:gd name="connsiteY8" fmla="*/ 3917392 h 6510141"/>
              <a:gd name="connsiteX9" fmla="*/ 1958954 w 5243247"/>
              <a:gd name="connsiteY9" fmla="*/ 1797784 h 6510141"/>
              <a:gd name="connsiteX10" fmla="*/ 4084260 w 5243247"/>
              <a:gd name="connsiteY10" fmla="*/ 369121 h 6510141"/>
              <a:gd name="connsiteX11" fmla="*/ 5208424 w 5243247"/>
              <a:gd name="connsiteY11" fmla="*/ 7854 h 651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43247" h="6510141">
                <a:moveTo>
                  <a:pt x="5243247" y="0"/>
                </a:moveTo>
                <a:lnTo>
                  <a:pt x="5243247" y="4251824"/>
                </a:lnTo>
                <a:lnTo>
                  <a:pt x="5114692" y="4340833"/>
                </a:lnTo>
                <a:cubicBezTo>
                  <a:pt x="4811185" y="4559574"/>
                  <a:pt x="4490229" y="4853908"/>
                  <a:pt x="4306299" y="5186660"/>
                </a:cubicBezTo>
                <a:cubicBezTo>
                  <a:pt x="4122369" y="5519412"/>
                  <a:pt x="4012033" y="5954583"/>
                  <a:pt x="3987323" y="6361345"/>
                </a:cubicBezTo>
                <a:lnTo>
                  <a:pt x="3982732" y="6510141"/>
                </a:lnTo>
                <a:lnTo>
                  <a:pt x="0" y="6510141"/>
                </a:lnTo>
                <a:lnTo>
                  <a:pt x="8184" y="6178387"/>
                </a:lnTo>
                <a:cubicBezTo>
                  <a:pt x="46856" y="5397185"/>
                  <a:pt x="220647" y="4638180"/>
                  <a:pt x="526275" y="3917392"/>
                </a:cubicBezTo>
                <a:cubicBezTo>
                  <a:pt x="863489" y="3122778"/>
                  <a:pt x="1345423" y="2409494"/>
                  <a:pt x="1958954" y="1797784"/>
                </a:cubicBezTo>
                <a:cubicBezTo>
                  <a:pt x="2572659" y="1185724"/>
                  <a:pt x="3287686" y="705082"/>
                  <a:pt x="4084260" y="369121"/>
                </a:cubicBezTo>
                <a:cubicBezTo>
                  <a:pt x="4448423" y="215713"/>
                  <a:pt x="4826761" y="94069"/>
                  <a:pt x="5208424" y="7854"/>
                </a:cubicBezTo>
                <a:close/>
              </a:path>
            </a:pathLst>
          </a:custGeom>
          <a:noFill/>
        </p:spPr>
        <p:txBody>
          <a:bodyPr wrap="square" anchor="ctr">
            <a:noAutofit/>
          </a:bodyPr>
          <a:lstStyle>
            <a:lvl1pPr marL="0" indent="0" algn="ctr">
              <a:buNone/>
              <a:defRPr>
                <a:solidFill>
                  <a:schemeClr val="bg1"/>
                </a:solidFill>
              </a:defRPr>
            </a:lvl1pPr>
          </a:lstStyle>
          <a:p>
            <a:endParaRPr lang="en-US"/>
          </a:p>
        </p:txBody>
      </p:sp>
      <p:sp>
        <p:nvSpPr>
          <p:cNvPr id="11" name="Text Placeholder 13">
            <a:extLst>
              <a:ext uri="{FF2B5EF4-FFF2-40B4-BE49-F238E27FC236}">
                <a16:creationId xmlns:a16="http://schemas.microsoft.com/office/drawing/2014/main" id="{9A1F7C19-5058-71C2-A6CF-04E349C287F6}"/>
              </a:ext>
            </a:extLst>
          </p:cNvPr>
          <p:cNvSpPr>
            <a:spLocks noGrp="1"/>
          </p:cNvSpPr>
          <p:nvPr>
            <p:ph type="body" sz="quarter" idx="11" hasCustomPrompt="1"/>
          </p:nvPr>
        </p:nvSpPr>
        <p:spPr>
          <a:xfrm>
            <a:off x="909941" y="3314700"/>
            <a:ext cx="4843462" cy="830997"/>
          </a:xfrm>
        </p:spPr>
        <p:txBody>
          <a:bodyPr>
            <a:spAutoFit/>
          </a:bodyPr>
          <a:lstStyle>
            <a:lvl1pPr marL="0" indent="0">
              <a:lnSpc>
                <a:spcPct val="100000"/>
              </a:lnSpc>
              <a:buNone/>
              <a:defRPr sz="2400">
                <a:solidFill>
                  <a:schemeClr val="accent3"/>
                </a:solidFill>
                <a:latin typeface="Palanquin" panose="020B0004020203020204" pitchFamily="34" charset="77"/>
                <a:cs typeface="Palanquin" panose="020B0004020203020204" pitchFamily="34" charset="77"/>
              </a:defRPr>
            </a:lvl1pPr>
            <a:lvl2pPr marL="457200" indent="0">
              <a:buNone/>
              <a:defRPr sz="2400">
                <a:solidFill>
                  <a:schemeClr val="accent3"/>
                </a:solidFill>
                <a:latin typeface="Palanquin" panose="020B0004020203020204" pitchFamily="34" charset="77"/>
                <a:cs typeface="Palanquin" panose="020B0004020203020204" pitchFamily="34" charset="77"/>
              </a:defRPr>
            </a:lvl2pPr>
            <a:lvl3pPr marL="914400" indent="0">
              <a:buNone/>
              <a:defRPr sz="2400">
                <a:solidFill>
                  <a:schemeClr val="accent3"/>
                </a:solidFill>
                <a:latin typeface="Palanquin" panose="020B0004020203020204" pitchFamily="34" charset="77"/>
                <a:cs typeface="Palanquin" panose="020B0004020203020204" pitchFamily="34" charset="77"/>
              </a:defRPr>
            </a:lvl3pPr>
            <a:lvl4pPr marL="1371600" indent="0">
              <a:buNone/>
              <a:defRPr sz="2400">
                <a:solidFill>
                  <a:schemeClr val="accent3"/>
                </a:solidFill>
                <a:latin typeface="Palanquin" panose="020B0004020203020204" pitchFamily="34" charset="77"/>
                <a:cs typeface="Palanquin" panose="020B0004020203020204" pitchFamily="34" charset="77"/>
              </a:defRPr>
            </a:lvl4pPr>
            <a:lvl5pPr marL="1828800" indent="0">
              <a:buNone/>
              <a:defRPr sz="2400">
                <a:solidFill>
                  <a:schemeClr val="accent3"/>
                </a:solidFill>
                <a:latin typeface="Palanquin" panose="020B0004020203020204" pitchFamily="34" charset="77"/>
                <a:cs typeface="Palanquin" panose="020B0004020203020204" pitchFamily="34" charset="77"/>
              </a:defRPr>
            </a:lvl5pPr>
          </a:lstStyle>
          <a:p>
            <a:pPr lvl="0"/>
            <a:r>
              <a:rPr lang="en-GB"/>
              <a:t>Subtitle of a few words, maybe extending onto a third line of text</a:t>
            </a:r>
            <a:endParaRPr lang="en-US"/>
          </a:p>
        </p:txBody>
      </p:sp>
      <p:sp>
        <p:nvSpPr>
          <p:cNvPr id="10" name="Title 11">
            <a:extLst>
              <a:ext uri="{FF2B5EF4-FFF2-40B4-BE49-F238E27FC236}">
                <a16:creationId xmlns:a16="http://schemas.microsoft.com/office/drawing/2014/main" id="{0A6B87B6-2257-5272-4764-E55ABF2AE9DB}"/>
              </a:ext>
            </a:extLst>
          </p:cNvPr>
          <p:cNvSpPr>
            <a:spLocks noGrp="1"/>
          </p:cNvSpPr>
          <p:nvPr>
            <p:ph type="title" hasCustomPrompt="1"/>
          </p:nvPr>
        </p:nvSpPr>
        <p:spPr>
          <a:xfrm>
            <a:off x="909942" y="2296534"/>
            <a:ext cx="5645604" cy="840230"/>
          </a:xfrm>
        </p:spPr>
        <p:txBody>
          <a:bodyPr anchor="b">
            <a:spAutoFit/>
          </a:bodyPr>
          <a:lstStyle>
            <a:lvl1pPr>
              <a:defRPr sz="5400">
                <a:solidFill>
                  <a:schemeClr val="bg1"/>
                </a:solidFill>
              </a:defRPr>
            </a:lvl1pPr>
          </a:lstStyle>
          <a:p>
            <a:r>
              <a:rPr lang="en-GB"/>
              <a:t>TITLE SLIDE</a:t>
            </a:r>
            <a:endParaRPr lang="en-US"/>
          </a:p>
        </p:txBody>
      </p:sp>
      <p:pic>
        <p:nvPicPr>
          <p:cNvPr id="2" name="Picture 1">
            <a:extLst>
              <a:ext uri="{FF2B5EF4-FFF2-40B4-BE49-F238E27FC236}">
                <a16:creationId xmlns:a16="http://schemas.microsoft.com/office/drawing/2014/main" id="{67C896D5-76E9-877E-0415-BE45D811EFEF}"/>
              </a:ext>
            </a:extLst>
          </p:cNvPr>
          <p:cNvPicPr>
            <a:picLocks noChangeAspect="1"/>
          </p:cNvPicPr>
          <p:nvPr userDrawn="1"/>
        </p:nvPicPr>
        <p:blipFill>
          <a:blip r:embed="rId5"/>
          <a:stretch>
            <a:fillRect/>
          </a:stretch>
        </p:blipFill>
        <p:spPr>
          <a:xfrm>
            <a:off x="431799" y="5815390"/>
            <a:ext cx="626685" cy="626685"/>
          </a:xfrm>
          <a:prstGeom prst="rect">
            <a:avLst/>
          </a:prstGeom>
        </p:spPr>
      </p:pic>
    </p:spTree>
    <p:extLst>
      <p:ext uri="{BB962C8B-B14F-4D97-AF65-F5344CB8AC3E}">
        <p14:creationId xmlns:p14="http://schemas.microsoft.com/office/powerpoint/2010/main" val="334202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BG Elemen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A8EC2-B4CE-83CC-6C9C-CB0F3BDD2A64}"/>
              </a:ext>
            </a:extLst>
          </p:cNvPr>
          <p:cNvPicPr>
            <a:picLocks noChangeAspect="1"/>
          </p:cNvPicPr>
          <p:nvPr userDrawn="1"/>
        </p:nvPicPr>
        <p:blipFill rotWithShape="1">
          <a:blip r:embed="rId2">
            <a:alphaModFix amt="3000"/>
          </a:blip>
          <a:srcRect t="6763" b="6761"/>
          <a:stretch/>
        </p:blipFill>
        <p:spPr>
          <a:xfrm flipH="1">
            <a:off x="2347609" y="0"/>
            <a:ext cx="8819744" cy="6858000"/>
          </a:xfrm>
          <a:prstGeom prst="rect">
            <a:avLst/>
          </a:prstGeom>
        </p:spPr>
      </p:pic>
    </p:spTree>
    <p:extLst>
      <p:ext uri="{BB962C8B-B14F-4D97-AF65-F5344CB8AC3E}">
        <p14:creationId xmlns:p14="http://schemas.microsoft.com/office/powerpoint/2010/main" val="400894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sic Text">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2677469" y="3923606"/>
            <a:ext cx="6837061" cy="1015663"/>
          </a:xfrm>
        </p:spPr>
        <p:txBody>
          <a:bodyPr wrap="square">
            <a:spAutoFit/>
          </a:bodyPr>
          <a:lstStyle>
            <a:lvl1pPr>
              <a:lnSpc>
                <a:spcPct val="100000"/>
              </a:lnSpc>
              <a:defRPr sz="20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2677469" y="1827023"/>
            <a:ext cx="6837061" cy="1754326"/>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a:t>This is a basic slide for presenting text. It’s best to keep things as concise as possible.</a:t>
            </a:r>
            <a:endParaRPr lang="en-US"/>
          </a:p>
        </p:txBody>
      </p:sp>
    </p:spTree>
    <p:extLst>
      <p:ext uri="{BB962C8B-B14F-4D97-AF65-F5344CB8AC3E}">
        <p14:creationId xmlns:p14="http://schemas.microsoft.com/office/powerpoint/2010/main" val="800672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1068928" y="3708044"/>
            <a:ext cx="4409132" cy="1200329"/>
          </a:xfrm>
        </p:spPr>
        <p:txBody>
          <a:bodyPr wrap="square">
            <a:spAutoFit/>
          </a:bodyPr>
          <a:lstStyle>
            <a:lvl1pPr>
              <a:lnSpc>
                <a:spcPct val="100000"/>
              </a:lnSpc>
              <a:defRPr sz="18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1068929" y="1881306"/>
            <a:ext cx="4409131" cy="1569660"/>
          </a:xfrm>
        </p:spPr>
        <p:txBody>
          <a:bodyPr wrap="square">
            <a:spAutoFit/>
          </a:bodyPr>
          <a:lstStyle>
            <a:lvl1pPr>
              <a:lnSpc>
                <a:spcPct val="100000"/>
              </a:lnSpc>
              <a:defRPr sz="3200">
                <a:solidFill>
                  <a:schemeClr val="accent1"/>
                </a:solidFill>
                <a:latin typeface="Palanquin" panose="020B0004020203020204" pitchFamily="34" charset="77"/>
                <a:cs typeface="Palanquin" panose="020B0004020203020204" pitchFamily="34" charset="77"/>
              </a:defRPr>
            </a:lvl1pPr>
          </a:lstStyle>
          <a:p>
            <a:pPr lvl="0"/>
            <a:r>
              <a:rPr lang="en-GB"/>
              <a:t>Here’s a two-column slide for comparing two pieces of text</a:t>
            </a:r>
            <a:endParaRPr lang="en-US"/>
          </a:p>
        </p:txBody>
      </p:sp>
      <p:sp>
        <p:nvSpPr>
          <p:cNvPr id="8" name="Text Placeholder 8">
            <a:extLst>
              <a:ext uri="{FF2B5EF4-FFF2-40B4-BE49-F238E27FC236}">
                <a16:creationId xmlns:a16="http://schemas.microsoft.com/office/drawing/2014/main" id="{5F71584D-EBAF-630A-0E0B-C523B6798BB0}"/>
              </a:ext>
            </a:extLst>
          </p:cNvPr>
          <p:cNvSpPr>
            <a:spLocks noGrp="1"/>
          </p:cNvSpPr>
          <p:nvPr>
            <p:ph type="body" sz="quarter" idx="12" hasCustomPrompt="1"/>
          </p:nvPr>
        </p:nvSpPr>
        <p:spPr>
          <a:xfrm>
            <a:off x="6713939" y="3708044"/>
            <a:ext cx="4409132" cy="1200329"/>
          </a:xfrm>
        </p:spPr>
        <p:txBody>
          <a:bodyPr wrap="square">
            <a:spAutoFit/>
          </a:bodyPr>
          <a:lstStyle>
            <a:lvl1pPr>
              <a:lnSpc>
                <a:spcPct val="100000"/>
              </a:lnSpc>
              <a:defRPr sz="18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1" name="Text Placeholder 8">
            <a:extLst>
              <a:ext uri="{FF2B5EF4-FFF2-40B4-BE49-F238E27FC236}">
                <a16:creationId xmlns:a16="http://schemas.microsoft.com/office/drawing/2014/main" id="{5FF1EFFF-AE99-0035-773D-144592A137E6}"/>
              </a:ext>
            </a:extLst>
          </p:cNvPr>
          <p:cNvSpPr>
            <a:spLocks noGrp="1"/>
          </p:cNvSpPr>
          <p:nvPr>
            <p:ph type="body" sz="quarter" idx="13" hasCustomPrompt="1"/>
          </p:nvPr>
        </p:nvSpPr>
        <p:spPr>
          <a:xfrm>
            <a:off x="6713940" y="1881306"/>
            <a:ext cx="4409131" cy="1569660"/>
          </a:xfrm>
        </p:spPr>
        <p:txBody>
          <a:bodyPr wrap="square">
            <a:spAutoFit/>
          </a:bodyPr>
          <a:lstStyle>
            <a:lvl1pPr>
              <a:lnSpc>
                <a:spcPct val="100000"/>
              </a:lnSpc>
              <a:defRPr sz="3200">
                <a:solidFill>
                  <a:schemeClr val="accent1"/>
                </a:solidFill>
                <a:latin typeface="Palanquin" panose="020B0004020203020204" pitchFamily="34" charset="77"/>
                <a:cs typeface="Palanquin" panose="020B0004020203020204" pitchFamily="34" charset="77"/>
              </a:defRPr>
            </a:lvl1pPr>
          </a:lstStyle>
          <a:p>
            <a:pPr lvl="0"/>
            <a:r>
              <a:rPr lang="en-GB"/>
              <a:t>Again, for legibility, it’s best to keep things as concise as possible.</a:t>
            </a:r>
            <a:endParaRPr lang="en-US"/>
          </a:p>
        </p:txBody>
      </p:sp>
    </p:spTree>
    <p:extLst>
      <p:ext uri="{BB962C8B-B14F-4D97-AF65-F5344CB8AC3E}">
        <p14:creationId xmlns:p14="http://schemas.microsoft.com/office/powerpoint/2010/main" val="4172626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954B97AC-0834-A121-5775-6F2BE24BA76A}"/>
              </a:ext>
            </a:extLst>
          </p:cNvPr>
          <p:cNvSpPr>
            <a:spLocks noGrp="1"/>
          </p:cNvSpPr>
          <p:nvPr>
            <p:ph type="body" sz="quarter" idx="14" hasCustomPrompt="1"/>
          </p:nvPr>
        </p:nvSpPr>
        <p:spPr>
          <a:xfrm>
            <a:off x="8331547" y="3468689"/>
            <a:ext cx="2920256" cy="1323439"/>
          </a:xfrm>
        </p:spPr>
        <p:txBody>
          <a:bodyPr wrap="square">
            <a:spAutoFit/>
          </a:bodyPr>
          <a:lstStyle>
            <a:lvl1pPr>
              <a:lnSpc>
                <a:spcPct val="100000"/>
              </a:lnSpc>
              <a:defRPr sz="16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7" name="Text Placeholder 8">
            <a:extLst>
              <a:ext uri="{FF2B5EF4-FFF2-40B4-BE49-F238E27FC236}">
                <a16:creationId xmlns:a16="http://schemas.microsoft.com/office/drawing/2014/main" id="{1C9C03D1-B51C-AB33-052F-9040D0E01604}"/>
              </a:ext>
            </a:extLst>
          </p:cNvPr>
          <p:cNvSpPr>
            <a:spLocks noGrp="1"/>
          </p:cNvSpPr>
          <p:nvPr>
            <p:ph type="body" sz="quarter" idx="15" hasCustomPrompt="1"/>
          </p:nvPr>
        </p:nvSpPr>
        <p:spPr>
          <a:xfrm>
            <a:off x="8330804" y="2418258"/>
            <a:ext cx="2797394" cy="830997"/>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a:t>Here’s a three-column slide</a:t>
            </a:r>
            <a:endParaRPr lang="en-US"/>
          </a:p>
        </p:txBody>
      </p:sp>
      <p:sp>
        <p:nvSpPr>
          <p:cNvPr id="14" name="Text Placeholder 8">
            <a:extLst>
              <a:ext uri="{FF2B5EF4-FFF2-40B4-BE49-F238E27FC236}">
                <a16:creationId xmlns:a16="http://schemas.microsoft.com/office/drawing/2014/main" id="{92355FA4-EEAF-E4A4-C6B2-73BEA17376F3}"/>
              </a:ext>
            </a:extLst>
          </p:cNvPr>
          <p:cNvSpPr>
            <a:spLocks noGrp="1"/>
          </p:cNvSpPr>
          <p:nvPr>
            <p:ph type="body" sz="quarter" idx="12" hasCustomPrompt="1"/>
          </p:nvPr>
        </p:nvSpPr>
        <p:spPr>
          <a:xfrm>
            <a:off x="4611317" y="3468689"/>
            <a:ext cx="2920256" cy="1323439"/>
          </a:xfrm>
        </p:spPr>
        <p:txBody>
          <a:bodyPr wrap="square">
            <a:spAutoFit/>
          </a:bodyPr>
          <a:lstStyle>
            <a:lvl1pPr>
              <a:lnSpc>
                <a:spcPct val="100000"/>
              </a:lnSpc>
              <a:defRPr sz="16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5" name="Text Placeholder 8">
            <a:extLst>
              <a:ext uri="{FF2B5EF4-FFF2-40B4-BE49-F238E27FC236}">
                <a16:creationId xmlns:a16="http://schemas.microsoft.com/office/drawing/2014/main" id="{D45AFEB3-A0BD-3F79-2092-2F0182FC84AC}"/>
              </a:ext>
            </a:extLst>
          </p:cNvPr>
          <p:cNvSpPr>
            <a:spLocks noGrp="1"/>
          </p:cNvSpPr>
          <p:nvPr>
            <p:ph type="body" sz="quarter" idx="13" hasCustomPrompt="1"/>
          </p:nvPr>
        </p:nvSpPr>
        <p:spPr>
          <a:xfrm>
            <a:off x="4610574" y="2418258"/>
            <a:ext cx="2797394" cy="830997"/>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a:t>Here’s a three-column slide</a:t>
            </a:r>
            <a:endParaRPr lang="en-US"/>
          </a:p>
        </p:txBody>
      </p:sp>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891087" y="3468689"/>
            <a:ext cx="2920256" cy="1323439"/>
          </a:xfrm>
        </p:spPr>
        <p:txBody>
          <a:bodyPr wrap="square">
            <a:spAutoFit/>
          </a:bodyPr>
          <a:lstStyle>
            <a:lvl1pPr>
              <a:lnSpc>
                <a:spcPct val="100000"/>
              </a:lnSpc>
              <a:defRPr sz="16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890344" y="2418258"/>
            <a:ext cx="2797394" cy="830997"/>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a:t>Here’s a three-column slide</a:t>
            </a:r>
            <a:endParaRPr lang="en-US"/>
          </a:p>
        </p:txBody>
      </p:sp>
    </p:spTree>
    <p:extLst>
      <p:ext uri="{BB962C8B-B14F-4D97-AF65-F5344CB8AC3E}">
        <p14:creationId xmlns:p14="http://schemas.microsoft.com/office/powerpoint/2010/main" val="2910586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Callout">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954B97AC-0834-A121-5775-6F2BE24BA76A}"/>
              </a:ext>
            </a:extLst>
          </p:cNvPr>
          <p:cNvSpPr>
            <a:spLocks noGrp="1"/>
          </p:cNvSpPr>
          <p:nvPr>
            <p:ph type="body" sz="quarter" idx="14" hasCustomPrompt="1"/>
          </p:nvPr>
        </p:nvSpPr>
        <p:spPr>
          <a:xfrm>
            <a:off x="8331547" y="3899314"/>
            <a:ext cx="2920256" cy="1169551"/>
          </a:xfrm>
        </p:spPr>
        <p:txBody>
          <a:bodyPr wrap="square">
            <a:spAutoFit/>
          </a:bodyPr>
          <a:lstStyle>
            <a:lvl1pPr>
              <a:lnSpc>
                <a:spcPct val="100000"/>
              </a:lnSpc>
              <a:defRPr sz="14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7" name="Text Placeholder 8">
            <a:extLst>
              <a:ext uri="{FF2B5EF4-FFF2-40B4-BE49-F238E27FC236}">
                <a16:creationId xmlns:a16="http://schemas.microsoft.com/office/drawing/2014/main" id="{1C9C03D1-B51C-AB33-052F-9040D0E01604}"/>
              </a:ext>
            </a:extLst>
          </p:cNvPr>
          <p:cNvSpPr>
            <a:spLocks noGrp="1"/>
          </p:cNvSpPr>
          <p:nvPr>
            <p:ph type="body" sz="quarter" idx="15" hasCustomPrompt="1"/>
          </p:nvPr>
        </p:nvSpPr>
        <p:spPr>
          <a:xfrm>
            <a:off x="8330803" y="3304134"/>
            <a:ext cx="2920253" cy="369332"/>
          </a:xfrm>
        </p:spPr>
        <p:txBody>
          <a:bodyPr wrap="square">
            <a:spAutoFit/>
          </a:bodyPr>
          <a:lstStyle>
            <a:lvl1pPr>
              <a:lnSpc>
                <a:spcPct val="100000"/>
              </a:lnSpc>
              <a:defRPr sz="1800">
                <a:solidFill>
                  <a:schemeClr val="accent2"/>
                </a:solidFill>
                <a:latin typeface="Palanquin" panose="020B0004020203020204" pitchFamily="34" charset="77"/>
                <a:cs typeface="Palanquin" panose="020B0004020203020204" pitchFamily="34" charset="77"/>
              </a:defRPr>
            </a:lvl1pPr>
          </a:lstStyle>
          <a:p>
            <a:pPr lvl="0"/>
            <a:r>
              <a:rPr lang="en-GB"/>
              <a:t>Here’s a three-column slide</a:t>
            </a:r>
            <a:endParaRPr lang="en-US"/>
          </a:p>
        </p:txBody>
      </p:sp>
      <p:sp>
        <p:nvSpPr>
          <p:cNvPr id="14" name="Text Placeholder 8">
            <a:extLst>
              <a:ext uri="{FF2B5EF4-FFF2-40B4-BE49-F238E27FC236}">
                <a16:creationId xmlns:a16="http://schemas.microsoft.com/office/drawing/2014/main" id="{92355FA4-EEAF-E4A4-C6B2-73BEA17376F3}"/>
              </a:ext>
            </a:extLst>
          </p:cNvPr>
          <p:cNvSpPr>
            <a:spLocks noGrp="1"/>
          </p:cNvSpPr>
          <p:nvPr>
            <p:ph type="body" sz="quarter" idx="12" hasCustomPrompt="1"/>
          </p:nvPr>
        </p:nvSpPr>
        <p:spPr>
          <a:xfrm>
            <a:off x="4611317" y="3899314"/>
            <a:ext cx="2920256" cy="1169551"/>
          </a:xfrm>
        </p:spPr>
        <p:txBody>
          <a:bodyPr wrap="square">
            <a:spAutoFit/>
          </a:bodyPr>
          <a:lstStyle>
            <a:lvl1pPr>
              <a:lnSpc>
                <a:spcPct val="100000"/>
              </a:lnSpc>
              <a:defRPr sz="14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5" name="Text Placeholder 8">
            <a:extLst>
              <a:ext uri="{FF2B5EF4-FFF2-40B4-BE49-F238E27FC236}">
                <a16:creationId xmlns:a16="http://schemas.microsoft.com/office/drawing/2014/main" id="{D45AFEB3-A0BD-3F79-2092-2F0182FC84AC}"/>
              </a:ext>
            </a:extLst>
          </p:cNvPr>
          <p:cNvSpPr>
            <a:spLocks noGrp="1"/>
          </p:cNvSpPr>
          <p:nvPr>
            <p:ph type="body" sz="quarter" idx="13" hasCustomPrompt="1"/>
          </p:nvPr>
        </p:nvSpPr>
        <p:spPr>
          <a:xfrm>
            <a:off x="4610574" y="3304134"/>
            <a:ext cx="2920254" cy="369332"/>
          </a:xfrm>
        </p:spPr>
        <p:txBody>
          <a:bodyPr wrap="square">
            <a:spAutoFit/>
          </a:bodyPr>
          <a:lstStyle>
            <a:lvl1pPr>
              <a:lnSpc>
                <a:spcPct val="100000"/>
              </a:lnSpc>
              <a:defRPr sz="1800">
                <a:solidFill>
                  <a:schemeClr val="accent4"/>
                </a:solidFill>
                <a:latin typeface="Palanquin" panose="020B0004020203020204" pitchFamily="34" charset="77"/>
                <a:cs typeface="Palanquin" panose="020B0004020203020204" pitchFamily="34" charset="77"/>
              </a:defRPr>
            </a:lvl1pPr>
          </a:lstStyle>
          <a:p>
            <a:pPr lvl="0"/>
            <a:r>
              <a:rPr lang="en-GB"/>
              <a:t>Here’s a three-column slide</a:t>
            </a:r>
            <a:endParaRPr lang="en-US"/>
          </a:p>
        </p:txBody>
      </p:sp>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891087" y="3899314"/>
            <a:ext cx="2920256" cy="1169551"/>
          </a:xfrm>
        </p:spPr>
        <p:txBody>
          <a:bodyPr wrap="square">
            <a:spAutoFit/>
          </a:bodyPr>
          <a:lstStyle>
            <a:lvl1pPr>
              <a:lnSpc>
                <a:spcPct val="100000"/>
              </a:lnSpc>
              <a:defRPr sz="14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890343" y="3304134"/>
            <a:ext cx="2920255" cy="369332"/>
          </a:xfrm>
        </p:spPr>
        <p:txBody>
          <a:bodyPr wrap="square">
            <a:spAutoFit/>
          </a:bodyPr>
          <a:lstStyle>
            <a:lvl1pPr>
              <a:lnSpc>
                <a:spcPct val="100000"/>
              </a:lnSpc>
              <a:defRPr sz="1800">
                <a:solidFill>
                  <a:schemeClr val="accent1"/>
                </a:solidFill>
                <a:latin typeface="Palanquin" panose="020B0004020203020204" pitchFamily="34" charset="77"/>
                <a:cs typeface="Palanquin" panose="020B0004020203020204" pitchFamily="34" charset="77"/>
              </a:defRPr>
            </a:lvl1pPr>
          </a:lstStyle>
          <a:p>
            <a:pPr lvl="0"/>
            <a:r>
              <a:rPr lang="en-GB"/>
              <a:t>Here’s a three-column slide</a:t>
            </a:r>
            <a:endParaRPr lang="en-US"/>
          </a:p>
        </p:txBody>
      </p:sp>
      <p:sp>
        <p:nvSpPr>
          <p:cNvPr id="20" name="Text Placeholder 19">
            <a:extLst>
              <a:ext uri="{FF2B5EF4-FFF2-40B4-BE49-F238E27FC236}">
                <a16:creationId xmlns:a16="http://schemas.microsoft.com/office/drawing/2014/main" id="{478AD380-EBE7-EBD2-DF2B-316C3494B0ED}"/>
              </a:ext>
            </a:extLst>
          </p:cNvPr>
          <p:cNvSpPr>
            <a:spLocks noGrp="1"/>
          </p:cNvSpPr>
          <p:nvPr>
            <p:ph type="body" sz="quarter" idx="16" hasCustomPrompt="1"/>
          </p:nvPr>
        </p:nvSpPr>
        <p:spPr>
          <a:xfrm>
            <a:off x="890343" y="2553683"/>
            <a:ext cx="1787814" cy="720725"/>
          </a:xfrm>
        </p:spPr>
        <p:txBody>
          <a:bodyPr>
            <a:noAutofit/>
          </a:bodyPr>
          <a:lstStyle>
            <a:lvl1pPr>
              <a:defRPr sz="4800">
                <a:solidFill>
                  <a:schemeClr val="accent1"/>
                </a:solidFill>
                <a:latin typeface="Palanquin" panose="020B0004020203020204" pitchFamily="34" charset="77"/>
                <a:cs typeface="Palanquin" panose="020B0004020203020204" pitchFamily="34" charset="77"/>
              </a:defRPr>
            </a:lvl1pPr>
          </a:lstStyle>
          <a:p>
            <a:pPr lvl="0"/>
            <a:r>
              <a:rPr lang="en-GB"/>
              <a:t>45%</a:t>
            </a:r>
            <a:endParaRPr lang="en-US"/>
          </a:p>
        </p:txBody>
      </p:sp>
      <p:sp>
        <p:nvSpPr>
          <p:cNvPr id="21" name="Text Placeholder 19">
            <a:extLst>
              <a:ext uri="{FF2B5EF4-FFF2-40B4-BE49-F238E27FC236}">
                <a16:creationId xmlns:a16="http://schemas.microsoft.com/office/drawing/2014/main" id="{F2D312F9-A6E7-34EF-E115-8FE7D5E9D38A}"/>
              </a:ext>
            </a:extLst>
          </p:cNvPr>
          <p:cNvSpPr>
            <a:spLocks noGrp="1"/>
          </p:cNvSpPr>
          <p:nvPr>
            <p:ph type="body" sz="quarter" idx="17" hasCustomPrompt="1"/>
          </p:nvPr>
        </p:nvSpPr>
        <p:spPr>
          <a:xfrm>
            <a:off x="4610574" y="2553683"/>
            <a:ext cx="3200916" cy="720725"/>
          </a:xfrm>
        </p:spPr>
        <p:txBody>
          <a:bodyPr>
            <a:noAutofit/>
          </a:bodyPr>
          <a:lstStyle>
            <a:lvl1pPr>
              <a:defRPr sz="4800">
                <a:solidFill>
                  <a:schemeClr val="accent4"/>
                </a:solidFill>
                <a:latin typeface="Palanquin" panose="020B0004020203020204" pitchFamily="34" charset="77"/>
                <a:cs typeface="Palanquin" panose="020B0004020203020204" pitchFamily="34" charset="77"/>
              </a:defRPr>
            </a:lvl1pPr>
          </a:lstStyle>
          <a:p>
            <a:pPr lvl="0"/>
            <a:r>
              <a:rPr lang="en-GB"/>
              <a:t>One Million</a:t>
            </a:r>
            <a:endParaRPr lang="en-US"/>
          </a:p>
        </p:txBody>
      </p:sp>
      <p:sp>
        <p:nvSpPr>
          <p:cNvPr id="22" name="Text Placeholder 19">
            <a:extLst>
              <a:ext uri="{FF2B5EF4-FFF2-40B4-BE49-F238E27FC236}">
                <a16:creationId xmlns:a16="http://schemas.microsoft.com/office/drawing/2014/main" id="{42D07F81-D9A8-0B11-6EAF-7CC5DD4AB82E}"/>
              </a:ext>
            </a:extLst>
          </p:cNvPr>
          <p:cNvSpPr>
            <a:spLocks noGrp="1"/>
          </p:cNvSpPr>
          <p:nvPr>
            <p:ph type="body" sz="quarter" idx="18" hasCustomPrompt="1"/>
          </p:nvPr>
        </p:nvSpPr>
        <p:spPr>
          <a:xfrm>
            <a:off x="8330803" y="2553683"/>
            <a:ext cx="3200916" cy="720725"/>
          </a:xfrm>
        </p:spPr>
        <p:txBody>
          <a:bodyPr>
            <a:noAutofit/>
          </a:bodyPr>
          <a:lstStyle>
            <a:lvl1pPr>
              <a:defRPr sz="4800">
                <a:solidFill>
                  <a:schemeClr val="accent2"/>
                </a:solidFill>
                <a:latin typeface="Palanquin" panose="020B0004020203020204" pitchFamily="34" charset="77"/>
                <a:cs typeface="Palanquin" panose="020B0004020203020204" pitchFamily="34" charset="77"/>
              </a:defRPr>
            </a:lvl1pPr>
          </a:lstStyle>
          <a:p>
            <a:pPr lvl="0"/>
            <a:r>
              <a:rPr lang="en-GB"/>
              <a:t>250,000</a:t>
            </a:r>
            <a:endParaRPr lang="en-US"/>
          </a:p>
        </p:txBody>
      </p:sp>
      <p:sp>
        <p:nvSpPr>
          <p:cNvPr id="25" name="Text Placeholder 24">
            <a:extLst>
              <a:ext uri="{FF2B5EF4-FFF2-40B4-BE49-F238E27FC236}">
                <a16:creationId xmlns:a16="http://schemas.microsoft.com/office/drawing/2014/main" id="{BB501664-16D0-DDD3-A550-7F6F30589BC2}"/>
              </a:ext>
            </a:extLst>
          </p:cNvPr>
          <p:cNvSpPr>
            <a:spLocks noGrp="1"/>
          </p:cNvSpPr>
          <p:nvPr>
            <p:ph type="body" sz="quarter" idx="19" hasCustomPrompt="1"/>
          </p:nvPr>
        </p:nvSpPr>
        <p:spPr>
          <a:xfrm>
            <a:off x="4610574" y="992426"/>
            <a:ext cx="6815284" cy="1150938"/>
          </a:xfrm>
        </p:spPr>
        <p:txBody>
          <a:bodyPr>
            <a:noAutofit/>
          </a:bodyPr>
          <a:lstStyle>
            <a:lvl1pPr>
              <a:defRPr sz="3600">
                <a:solidFill>
                  <a:schemeClr val="accent1"/>
                </a:solidFill>
              </a:defRPr>
            </a:lvl1pPr>
          </a:lstStyle>
          <a:p>
            <a:pPr lvl="0"/>
            <a:r>
              <a:rPr lang="en-GB"/>
              <a:t>Here is a three column simple data slide with room for a call out.</a:t>
            </a:r>
            <a:endParaRPr lang="en-US"/>
          </a:p>
        </p:txBody>
      </p:sp>
    </p:spTree>
    <p:extLst>
      <p:ext uri="{BB962C8B-B14F-4D97-AF65-F5344CB8AC3E}">
        <p14:creationId xmlns:p14="http://schemas.microsoft.com/office/powerpoint/2010/main" val="1676146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and Imag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2BB894D-47B7-0B9A-0C36-E77207BC2405}"/>
              </a:ext>
            </a:extLst>
          </p:cNvPr>
          <p:cNvSpPr>
            <a:spLocks noGrp="1"/>
          </p:cNvSpPr>
          <p:nvPr>
            <p:ph type="body" sz="quarter" idx="11" hasCustomPrompt="1"/>
          </p:nvPr>
        </p:nvSpPr>
        <p:spPr>
          <a:xfrm>
            <a:off x="1065213" y="2408671"/>
            <a:ext cx="4767262" cy="2643188"/>
          </a:xfrm>
        </p:spPr>
        <p:txBody>
          <a:bodyPr>
            <a:normAutofit/>
          </a:bodyPr>
          <a:lstStyle>
            <a:lvl1pPr marL="285750" indent="-285750">
              <a:buFont typeface="Arial" panose="020B0604020202020204" pitchFamily="34" charset="0"/>
              <a:buChar char="•"/>
              <a:defRPr sz="1800">
                <a:solidFill>
                  <a:schemeClr val="tx2"/>
                </a:solidFill>
              </a:defRPr>
            </a:lvl1pPr>
            <a:lvl2pPr marL="742950" indent="-285750">
              <a:buFont typeface="Arial" panose="020B0604020202020204" pitchFamily="34" charset="0"/>
              <a:buChar char="•"/>
              <a:defRPr sz="1800">
                <a:solidFill>
                  <a:schemeClr val="tx2"/>
                </a:solidFill>
              </a:defRPr>
            </a:lvl2pPr>
            <a:lvl3pPr marL="1200150" indent="-285750">
              <a:buFont typeface="Arial" panose="020B0604020202020204" pitchFamily="34" charset="0"/>
              <a:buChar char="•"/>
              <a:defRPr sz="1800">
                <a:solidFill>
                  <a:schemeClr val="tx2"/>
                </a:solidFill>
              </a:defRPr>
            </a:lvl3pPr>
            <a:lvl4pPr marL="1657350" indent="-285750">
              <a:buFont typeface="Arial" panose="020B0604020202020204" pitchFamily="34" charset="0"/>
              <a:buChar char="•"/>
              <a:defRPr sz="1800">
                <a:solidFill>
                  <a:schemeClr val="tx2"/>
                </a:solidFill>
              </a:defRPr>
            </a:lvl4pPr>
            <a:lvl5pPr marL="2114550" indent="-285750">
              <a:buFont typeface="Arial" panose="020B0604020202020204" pitchFamily="34" charset="0"/>
              <a:buChar char="•"/>
              <a:defRPr sz="1800">
                <a:solidFill>
                  <a:schemeClr val="tx2"/>
                </a:solidFill>
              </a:defRPr>
            </a:lvl5pPr>
          </a:lstStyle>
          <a:p>
            <a:pPr lvl="0"/>
            <a:r>
              <a:rPr lang="en-GB"/>
              <a:t>Bullet point</a:t>
            </a:r>
          </a:p>
          <a:p>
            <a:pPr lvl="0"/>
            <a:r>
              <a:rPr lang="en-GB"/>
              <a:t>Bullet point</a:t>
            </a:r>
          </a:p>
          <a:p>
            <a:pPr lvl="0"/>
            <a:r>
              <a:rPr lang="en-GB"/>
              <a:t>Bullet point</a:t>
            </a:r>
            <a:endParaRPr lang="en-US"/>
          </a:p>
        </p:txBody>
      </p:sp>
      <p:sp>
        <p:nvSpPr>
          <p:cNvPr id="11" name="Title 10">
            <a:extLst>
              <a:ext uri="{FF2B5EF4-FFF2-40B4-BE49-F238E27FC236}">
                <a16:creationId xmlns:a16="http://schemas.microsoft.com/office/drawing/2014/main" id="{DEFF8EFB-7EDD-D76A-919D-ACE6CE3C96E9}"/>
              </a:ext>
            </a:extLst>
          </p:cNvPr>
          <p:cNvSpPr>
            <a:spLocks noGrp="1"/>
          </p:cNvSpPr>
          <p:nvPr>
            <p:ph type="title" hasCustomPrompt="1"/>
          </p:nvPr>
        </p:nvSpPr>
        <p:spPr>
          <a:xfrm>
            <a:off x="1064569" y="1513471"/>
            <a:ext cx="4409131" cy="547842"/>
          </a:xfrm>
        </p:spPr>
        <p:txBody>
          <a:bodyPr/>
          <a:lstStyle>
            <a:lvl1pPr>
              <a:defRPr sz="3200" b="0">
                <a:solidFill>
                  <a:schemeClr val="accent1"/>
                </a:solidFill>
                <a:latin typeface="Palanquin" panose="020B0004020203020204" pitchFamily="34" charset="77"/>
                <a:cs typeface="Palanquin" panose="020B0004020203020204" pitchFamily="34" charset="77"/>
              </a:defRPr>
            </a:lvl1pPr>
          </a:lstStyle>
          <a:p>
            <a:r>
              <a:rPr lang="en-GB"/>
              <a:t>Title goes here</a:t>
            </a:r>
            <a:endParaRPr lang="en-US"/>
          </a:p>
        </p:txBody>
      </p:sp>
      <p:sp>
        <p:nvSpPr>
          <p:cNvPr id="8" name="Picture Placeholder 7">
            <a:extLst>
              <a:ext uri="{FF2B5EF4-FFF2-40B4-BE49-F238E27FC236}">
                <a16:creationId xmlns:a16="http://schemas.microsoft.com/office/drawing/2014/main" id="{99B311D3-B6F7-175B-AB54-32A9112398FB}"/>
              </a:ext>
            </a:extLst>
          </p:cNvPr>
          <p:cNvSpPr>
            <a:spLocks noGrp="1"/>
          </p:cNvSpPr>
          <p:nvPr>
            <p:ph type="pic" sz="quarter" idx="10"/>
          </p:nvPr>
        </p:nvSpPr>
        <p:spPr>
          <a:xfrm>
            <a:off x="6970713" y="1063625"/>
            <a:ext cx="4767262" cy="4730750"/>
          </a:xfrm>
          <a:noFill/>
        </p:spPr>
        <p:txBody>
          <a:bodyPr anchor="ctr"/>
          <a:lstStyle>
            <a:lvl1pPr algn="ctr">
              <a:defRPr>
                <a:solidFill>
                  <a:schemeClr val="tx1">
                    <a:lumMod val="50000"/>
                    <a:lumOff val="50000"/>
                  </a:schemeClr>
                </a:solidFill>
              </a:defRPr>
            </a:lvl1pPr>
          </a:lstStyle>
          <a:p>
            <a:endParaRPr lang="en-US"/>
          </a:p>
        </p:txBody>
      </p:sp>
    </p:spTree>
    <p:extLst>
      <p:ext uri="{BB962C8B-B14F-4D97-AF65-F5344CB8AC3E}">
        <p14:creationId xmlns:p14="http://schemas.microsoft.com/office/powerpoint/2010/main" val="240203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ta Modu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51DECC-5217-8D71-A8BB-0718F5E40071}"/>
              </a:ext>
            </a:extLst>
          </p:cNvPr>
          <p:cNvSpPr/>
          <p:nvPr userDrawn="1"/>
        </p:nvSpPr>
        <p:spPr>
          <a:xfrm>
            <a:off x="9677400" y="1089734"/>
            <a:ext cx="2073687" cy="177148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8">
            <a:extLst>
              <a:ext uri="{FF2B5EF4-FFF2-40B4-BE49-F238E27FC236}">
                <a16:creationId xmlns:a16="http://schemas.microsoft.com/office/drawing/2014/main" id="{7B377A6D-3C5D-B901-5265-680410ED3F8B}"/>
              </a:ext>
            </a:extLst>
          </p:cNvPr>
          <p:cNvSpPr>
            <a:spLocks noGrp="1"/>
          </p:cNvSpPr>
          <p:nvPr>
            <p:ph type="body" sz="quarter" idx="11" hasCustomPrompt="1"/>
          </p:nvPr>
        </p:nvSpPr>
        <p:spPr>
          <a:xfrm>
            <a:off x="815186" y="4038215"/>
            <a:ext cx="2974070" cy="1323439"/>
          </a:xfrm>
        </p:spPr>
        <p:txBody>
          <a:bodyPr wrap="square">
            <a:spAutoFit/>
          </a:bodyPr>
          <a:lstStyle>
            <a:lvl1pPr>
              <a:lnSpc>
                <a:spcPct val="100000"/>
              </a:lnSpc>
              <a:defRPr sz="16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23" name="Text Placeholder 8">
            <a:extLst>
              <a:ext uri="{FF2B5EF4-FFF2-40B4-BE49-F238E27FC236}">
                <a16:creationId xmlns:a16="http://schemas.microsoft.com/office/drawing/2014/main" id="{4AE0A10C-230B-7B4A-3C6F-B930C328EFF2}"/>
              </a:ext>
            </a:extLst>
          </p:cNvPr>
          <p:cNvSpPr>
            <a:spLocks noGrp="1"/>
          </p:cNvSpPr>
          <p:nvPr>
            <p:ph type="body" sz="quarter" idx="10" hasCustomPrompt="1"/>
          </p:nvPr>
        </p:nvSpPr>
        <p:spPr>
          <a:xfrm>
            <a:off x="815187" y="1535016"/>
            <a:ext cx="4409131" cy="2308324"/>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a:t>Here is a complex data slide with various information modules.</a:t>
            </a:r>
            <a:endParaRPr lang="en-US"/>
          </a:p>
        </p:txBody>
      </p:sp>
      <p:sp>
        <p:nvSpPr>
          <p:cNvPr id="3" name="Rectangle 2">
            <a:extLst>
              <a:ext uri="{FF2B5EF4-FFF2-40B4-BE49-F238E27FC236}">
                <a16:creationId xmlns:a16="http://schemas.microsoft.com/office/drawing/2014/main" id="{F30451B4-61CA-FF9C-0505-5A2F7494041A}"/>
              </a:ext>
            </a:extLst>
          </p:cNvPr>
          <p:cNvSpPr/>
          <p:nvPr userDrawn="1"/>
        </p:nvSpPr>
        <p:spPr>
          <a:xfrm>
            <a:off x="7772398" y="1098143"/>
            <a:ext cx="1808135" cy="25678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1F3FE66-B2DF-B17C-5243-B3553C97AB4D}"/>
              </a:ext>
            </a:extLst>
          </p:cNvPr>
          <p:cNvSpPr/>
          <p:nvPr userDrawn="1"/>
        </p:nvSpPr>
        <p:spPr>
          <a:xfrm>
            <a:off x="7772400" y="3747226"/>
            <a:ext cx="1808134" cy="26791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819665C-FF6D-652E-E9EE-A43D57226940}"/>
              </a:ext>
            </a:extLst>
          </p:cNvPr>
          <p:cNvSpPr txBox="1"/>
          <p:nvPr userDrawn="1"/>
        </p:nvSpPr>
        <p:spPr>
          <a:xfrm>
            <a:off x="8929404" y="601417"/>
            <a:ext cx="2585328" cy="261610"/>
          </a:xfrm>
          <a:prstGeom prst="rect">
            <a:avLst/>
          </a:prstGeom>
          <a:noFill/>
        </p:spPr>
        <p:txBody>
          <a:bodyPr wrap="square">
            <a:spAutoFit/>
          </a:bodyPr>
          <a:lstStyle/>
          <a:p>
            <a:pPr algn="ctr"/>
            <a:r>
              <a:rPr lang="en-US" sz="1100" b="1" spc="100">
                <a:solidFill>
                  <a:schemeClr val="bg1"/>
                </a:solidFill>
                <a:latin typeface="Palanquin" panose="020B0004020203020204" pitchFamily="34" charset="77"/>
                <a:cs typeface="Palanquin" panose="020B0004020203020204" pitchFamily="34" charset="77"/>
              </a:rPr>
              <a:t>Say something important here.</a:t>
            </a:r>
          </a:p>
        </p:txBody>
      </p:sp>
      <p:sp>
        <p:nvSpPr>
          <p:cNvPr id="21" name="Rectangle 20">
            <a:extLst>
              <a:ext uri="{FF2B5EF4-FFF2-40B4-BE49-F238E27FC236}">
                <a16:creationId xmlns:a16="http://schemas.microsoft.com/office/drawing/2014/main" id="{CE5A792A-B198-5F14-265E-299D26DD9B66}"/>
              </a:ext>
            </a:extLst>
          </p:cNvPr>
          <p:cNvSpPr/>
          <p:nvPr userDrawn="1"/>
        </p:nvSpPr>
        <p:spPr>
          <a:xfrm>
            <a:off x="9677400" y="2961931"/>
            <a:ext cx="2073688" cy="16848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5">
            <a:extLst>
              <a:ext uri="{FF2B5EF4-FFF2-40B4-BE49-F238E27FC236}">
                <a16:creationId xmlns:a16="http://schemas.microsoft.com/office/drawing/2014/main" id="{B1DB3723-800E-E2EB-3AF2-15C91FEE15E8}"/>
              </a:ext>
            </a:extLst>
          </p:cNvPr>
          <p:cNvSpPr>
            <a:spLocks noGrp="1"/>
          </p:cNvSpPr>
          <p:nvPr>
            <p:ph type="body" sz="quarter" idx="12" hasCustomPrompt="1"/>
          </p:nvPr>
        </p:nvSpPr>
        <p:spPr>
          <a:xfrm>
            <a:off x="6167162" y="1016925"/>
            <a:ext cx="2533861" cy="1214438"/>
          </a:xfrm>
        </p:spPr>
        <p:txBody>
          <a:bodyPr>
            <a:noAutofit/>
          </a:bodyPr>
          <a:lstStyle>
            <a:lvl1pPr>
              <a:defRPr sz="88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a:t>XX</a:t>
            </a:r>
            <a:endParaRPr lang="en-US"/>
          </a:p>
        </p:txBody>
      </p:sp>
      <p:sp>
        <p:nvSpPr>
          <p:cNvPr id="27" name="Text Placeholder 8">
            <a:extLst>
              <a:ext uri="{FF2B5EF4-FFF2-40B4-BE49-F238E27FC236}">
                <a16:creationId xmlns:a16="http://schemas.microsoft.com/office/drawing/2014/main" id="{B691AFA8-1D8A-48CC-B329-F474320668D2}"/>
              </a:ext>
            </a:extLst>
          </p:cNvPr>
          <p:cNvSpPr>
            <a:spLocks noGrp="1"/>
          </p:cNvSpPr>
          <p:nvPr>
            <p:ph type="body" sz="quarter" idx="13" hasCustomPrompt="1"/>
          </p:nvPr>
        </p:nvSpPr>
        <p:spPr>
          <a:xfrm>
            <a:off x="6167162" y="2382076"/>
            <a:ext cx="2533860" cy="1015663"/>
          </a:xfrm>
        </p:spPr>
        <p:txBody>
          <a:bodyPr wrap="square">
            <a:spAutoFit/>
          </a:bodyPr>
          <a:lstStyle>
            <a:lvl1pPr>
              <a:lnSpc>
                <a:spcPct val="100000"/>
              </a:lnSpc>
              <a:defRPr sz="12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31" name="Text Placeholder 25">
            <a:extLst>
              <a:ext uri="{FF2B5EF4-FFF2-40B4-BE49-F238E27FC236}">
                <a16:creationId xmlns:a16="http://schemas.microsoft.com/office/drawing/2014/main" id="{D6DF62B5-787E-12DC-59DC-4CD73466A0CC}"/>
              </a:ext>
            </a:extLst>
          </p:cNvPr>
          <p:cNvSpPr>
            <a:spLocks noGrp="1"/>
          </p:cNvSpPr>
          <p:nvPr>
            <p:ph type="body" sz="quarter" idx="15" hasCustomPrompt="1"/>
          </p:nvPr>
        </p:nvSpPr>
        <p:spPr>
          <a:xfrm>
            <a:off x="9040598" y="2917726"/>
            <a:ext cx="2533861" cy="1214438"/>
          </a:xfrm>
        </p:spPr>
        <p:txBody>
          <a:bodyPr>
            <a:noAutofit/>
          </a:bodyPr>
          <a:lstStyle>
            <a:lvl1pPr>
              <a:defRPr sz="88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32" name="Text Placeholder 8">
            <a:extLst>
              <a:ext uri="{FF2B5EF4-FFF2-40B4-BE49-F238E27FC236}">
                <a16:creationId xmlns:a16="http://schemas.microsoft.com/office/drawing/2014/main" id="{1C838F03-0348-6C7D-3F58-6E9909ADA287}"/>
              </a:ext>
            </a:extLst>
          </p:cNvPr>
          <p:cNvSpPr>
            <a:spLocks noGrp="1"/>
          </p:cNvSpPr>
          <p:nvPr>
            <p:ph type="body" sz="quarter" idx="16" hasCustomPrompt="1"/>
          </p:nvPr>
        </p:nvSpPr>
        <p:spPr>
          <a:xfrm>
            <a:off x="9040599" y="3530383"/>
            <a:ext cx="2533860" cy="1015663"/>
          </a:xfrm>
        </p:spPr>
        <p:txBody>
          <a:bodyPr wrap="square">
            <a:spAutoFit/>
          </a:bodyPr>
          <a:lstStyle>
            <a:lvl1pPr>
              <a:lnSpc>
                <a:spcPct val="100000"/>
              </a:lnSpc>
              <a:defRPr sz="12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34" name="Text Placeholder 33">
            <a:extLst>
              <a:ext uri="{FF2B5EF4-FFF2-40B4-BE49-F238E27FC236}">
                <a16:creationId xmlns:a16="http://schemas.microsoft.com/office/drawing/2014/main" id="{AACB60E0-2810-667A-F316-F3BB630E5425}"/>
              </a:ext>
            </a:extLst>
          </p:cNvPr>
          <p:cNvSpPr>
            <a:spLocks noGrp="1"/>
          </p:cNvSpPr>
          <p:nvPr>
            <p:ph type="body" sz="quarter" idx="17" hasCustomPrompt="1"/>
          </p:nvPr>
        </p:nvSpPr>
        <p:spPr>
          <a:xfrm>
            <a:off x="8814215" y="619219"/>
            <a:ext cx="2880000" cy="206100"/>
          </a:xfrm>
          <a:solidFill>
            <a:schemeClr val="accent1"/>
          </a:solidFill>
        </p:spPr>
        <p:txBody>
          <a:bodyPr anchor="ctr">
            <a:noAutofit/>
          </a:bodyPr>
          <a:lstStyle>
            <a:lvl1pPr algn="ctr">
              <a:defRPr sz="1100" b="1" spc="100" baseline="0">
                <a:solidFill>
                  <a:schemeClr val="bg1"/>
                </a:solidFill>
              </a:defRPr>
            </a:lvl1pPr>
          </a:lstStyle>
          <a:p>
            <a:pPr lvl="0"/>
            <a:r>
              <a:rPr lang="en-GB"/>
              <a:t>Say something important here.</a:t>
            </a:r>
            <a:endParaRPr lang="en-US"/>
          </a:p>
        </p:txBody>
      </p:sp>
      <p:sp>
        <p:nvSpPr>
          <p:cNvPr id="6" name="Rectangle 5">
            <a:extLst>
              <a:ext uri="{FF2B5EF4-FFF2-40B4-BE49-F238E27FC236}">
                <a16:creationId xmlns:a16="http://schemas.microsoft.com/office/drawing/2014/main" id="{2D4C9333-1821-C10E-B2C0-E3D030417057}"/>
              </a:ext>
            </a:extLst>
          </p:cNvPr>
          <p:cNvSpPr/>
          <p:nvPr userDrawn="1"/>
        </p:nvSpPr>
        <p:spPr>
          <a:xfrm>
            <a:off x="9677400" y="4747464"/>
            <a:ext cx="2075344" cy="167889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9847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s Multi">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B1DB3723-800E-E2EB-3AF2-15C91FEE15E8}"/>
              </a:ext>
            </a:extLst>
          </p:cNvPr>
          <p:cNvSpPr>
            <a:spLocks noGrp="1"/>
          </p:cNvSpPr>
          <p:nvPr>
            <p:ph type="body" sz="quarter" idx="12" hasCustomPrompt="1"/>
          </p:nvPr>
        </p:nvSpPr>
        <p:spPr>
          <a:xfrm>
            <a:off x="5356347" y="2061131"/>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a:t>XX</a:t>
            </a:r>
            <a:endParaRPr lang="en-US"/>
          </a:p>
        </p:txBody>
      </p:sp>
      <p:sp>
        <p:nvSpPr>
          <p:cNvPr id="22" name="Text Placeholder 8">
            <a:extLst>
              <a:ext uri="{FF2B5EF4-FFF2-40B4-BE49-F238E27FC236}">
                <a16:creationId xmlns:a16="http://schemas.microsoft.com/office/drawing/2014/main" id="{7B377A6D-3C5D-B901-5265-680410ED3F8B}"/>
              </a:ext>
            </a:extLst>
          </p:cNvPr>
          <p:cNvSpPr>
            <a:spLocks noGrp="1"/>
          </p:cNvSpPr>
          <p:nvPr>
            <p:ph type="body" sz="quarter" idx="11" hasCustomPrompt="1"/>
          </p:nvPr>
        </p:nvSpPr>
        <p:spPr>
          <a:xfrm>
            <a:off x="5354119" y="2767367"/>
            <a:ext cx="2635065" cy="646331"/>
          </a:xfrm>
        </p:spPr>
        <p:txBody>
          <a:bodyPr wrap="square">
            <a:spAutoFit/>
          </a:bodyPr>
          <a:lstStyle>
            <a:lvl1pPr>
              <a:lnSpc>
                <a:spcPct val="100000"/>
              </a:lnSpc>
              <a:defRPr sz="1200">
                <a:solidFill>
                  <a:schemeClr val="tx2"/>
                </a:solidFill>
              </a:defRPr>
            </a:lvl1pPr>
          </a:lstStyle>
          <a:p>
            <a:pPr lvl="0"/>
            <a:r>
              <a:rPr lang="en-GB"/>
              <a:t>This is an example of a four-up of stats. Try not to use more than three lines describing your information.</a:t>
            </a:r>
            <a:endParaRPr lang="en-US"/>
          </a:p>
        </p:txBody>
      </p:sp>
      <p:sp>
        <p:nvSpPr>
          <p:cNvPr id="23" name="Text Placeholder 8">
            <a:extLst>
              <a:ext uri="{FF2B5EF4-FFF2-40B4-BE49-F238E27FC236}">
                <a16:creationId xmlns:a16="http://schemas.microsoft.com/office/drawing/2014/main" id="{4AE0A10C-230B-7B4A-3C6F-B930C328EFF2}"/>
              </a:ext>
            </a:extLst>
          </p:cNvPr>
          <p:cNvSpPr>
            <a:spLocks noGrp="1"/>
          </p:cNvSpPr>
          <p:nvPr>
            <p:ph type="body" sz="quarter" idx="10" hasCustomPrompt="1"/>
          </p:nvPr>
        </p:nvSpPr>
        <p:spPr>
          <a:xfrm>
            <a:off x="396180" y="2892078"/>
            <a:ext cx="3427565" cy="1200329"/>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a:t>Here is a complex data slide with various information modules.</a:t>
            </a:r>
            <a:endParaRPr lang="en-US"/>
          </a:p>
        </p:txBody>
      </p:sp>
      <p:sp>
        <p:nvSpPr>
          <p:cNvPr id="49" name="Oval 48">
            <a:extLst>
              <a:ext uri="{FF2B5EF4-FFF2-40B4-BE49-F238E27FC236}">
                <a16:creationId xmlns:a16="http://schemas.microsoft.com/office/drawing/2014/main" id="{BA93244B-005A-FD86-29E5-62C67198DD3E}"/>
              </a:ext>
            </a:extLst>
          </p:cNvPr>
          <p:cNvSpPr>
            <a:spLocks noChangeAspect="1"/>
          </p:cNvSpPr>
          <p:nvPr userDrawn="1"/>
        </p:nvSpPr>
        <p:spPr>
          <a:xfrm>
            <a:off x="4299383" y="2061131"/>
            <a:ext cx="964800" cy="964800"/>
          </a:xfrm>
          <a:prstGeom prst="ellipse">
            <a:avLst/>
          </a:prstGeom>
          <a:solidFill>
            <a:schemeClr val="bg1">
              <a:lumMod val="95000"/>
            </a:schemeClr>
          </a:solidFill>
          <a:ln w="349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32BB53F8-6FEC-947E-A5CF-FEA4628FF395}"/>
              </a:ext>
            </a:extLst>
          </p:cNvPr>
          <p:cNvCxnSpPr>
            <a:cxnSpLocks/>
          </p:cNvCxnSpPr>
          <p:nvPr userDrawn="1"/>
        </p:nvCxnSpPr>
        <p:spPr>
          <a:xfrm>
            <a:off x="4433581" y="3600671"/>
            <a:ext cx="75656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F48BA62-B1A2-B5AF-6244-AC085480B675}"/>
              </a:ext>
            </a:extLst>
          </p:cNvPr>
          <p:cNvCxnSpPr>
            <a:cxnSpLocks/>
          </p:cNvCxnSpPr>
          <p:nvPr userDrawn="1"/>
        </p:nvCxnSpPr>
        <p:spPr>
          <a:xfrm>
            <a:off x="8183322" y="1960945"/>
            <a:ext cx="0" cy="1595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39AB11D-571B-D0A8-4283-BC09ABE7E490}"/>
              </a:ext>
            </a:extLst>
          </p:cNvPr>
          <p:cNvCxnSpPr>
            <a:cxnSpLocks/>
          </p:cNvCxnSpPr>
          <p:nvPr userDrawn="1"/>
        </p:nvCxnSpPr>
        <p:spPr>
          <a:xfrm>
            <a:off x="8183322" y="3639368"/>
            <a:ext cx="0" cy="1595111"/>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 Placeholder 25">
            <a:extLst>
              <a:ext uri="{FF2B5EF4-FFF2-40B4-BE49-F238E27FC236}">
                <a16:creationId xmlns:a16="http://schemas.microsoft.com/office/drawing/2014/main" id="{9D6EB842-D01A-9724-9F28-A80412067D18}"/>
              </a:ext>
            </a:extLst>
          </p:cNvPr>
          <p:cNvSpPr>
            <a:spLocks noGrp="1"/>
          </p:cNvSpPr>
          <p:nvPr>
            <p:ph type="body" sz="quarter" idx="20" hasCustomPrompt="1"/>
          </p:nvPr>
        </p:nvSpPr>
        <p:spPr>
          <a:xfrm>
            <a:off x="9366372" y="2061131"/>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a:t>XX</a:t>
            </a:r>
            <a:endParaRPr lang="en-US"/>
          </a:p>
        </p:txBody>
      </p:sp>
      <p:sp>
        <p:nvSpPr>
          <p:cNvPr id="73" name="Text Placeholder 8">
            <a:extLst>
              <a:ext uri="{FF2B5EF4-FFF2-40B4-BE49-F238E27FC236}">
                <a16:creationId xmlns:a16="http://schemas.microsoft.com/office/drawing/2014/main" id="{A80DA8C3-5261-1B79-FCC6-489B3AA199CB}"/>
              </a:ext>
            </a:extLst>
          </p:cNvPr>
          <p:cNvSpPr>
            <a:spLocks noGrp="1"/>
          </p:cNvSpPr>
          <p:nvPr>
            <p:ph type="body" sz="quarter" idx="21" hasCustomPrompt="1"/>
          </p:nvPr>
        </p:nvSpPr>
        <p:spPr>
          <a:xfrm>
            <a:off x="9364144" y="2767367"/>
            <a:ext cx="2635065" cy="646331"/>
          </a:xfrm>
        </p:spPr>
        <p:txBody>
          <a:bodyPr wrap="square">
            <a:spAutoFit/>
          </a:bodyPr>
          <a:lstStyle>
            <a:lvl1pPr>
              <a:lnSpc>
                <a:spcPct val="100000"/>
              </a:lnSpc>
              <a:defRPr sz="1200">
                <a:solidFill>
                  <a:schemeClr val="tx2"/>
                </a:solidFill>
              </a:defRPr>
            </a:lvl1pPr>
          </a:lstStyle>
          <a:p>
            <a:pPr lvl="0"/>
            <a:r>
              <a:rPr lang="en-GB"/>
              <a:t>This is an example of a four-up of stats. Try not to use more than three lines describing your information.</a:t>
            </a:r>
            <a:endParaRPr lang="en-US"/>
          </a:p>
        </p:txBody>
      </p:sp>
      <p:sp>
        <p:nvSpPr>
          <p:cNvPr id="74" name="Oval 73">
            <a:extLst>
              <a:ext uri="{FF2B5EF4-FFF2-40B4-BE49-F238E27FC236}">
                <a16:creationId xmlns:a16="http://schemas.microsoft.com/office/drawing/2014/main" id="{78FE9133-9804-BDDC-53DA-14A25AD5F4E2}"/>
              </a:ext>
            </a:extLst>
          </p:cNvPr>
          <p:cNvSpPr>
            <a:spLocks noChangeAspect="1"/>
          </p:cNvSpPr>
          <p:nvPr userDrawn="1"/>
        </p:nvSpPr>
        <p:spPr>
          <a:xfrm>
            <a:off x="8309408" y="2061131"/>
            <a:ext cx="964800" cy="964800"/>
          </a:xfrm>
          <a:prstGeom prst="ellipse">
            <a:avLst/>
          </a:prstGeom>
          <a:solidFill>
            <a:schemeClr val="bg1">
              <a:lumMod val="95000"/>
            </a:schemeClr>
          </a:solidFill>
          <a:ln w="349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25">
            <a:extLst>
              <a:ext uri="{FF2B5EF4-FFF2-40B4-BE49-F238E27FC236}">
                <a16:creationId xmlns:a16="http://schemas.microsoft.com/office/drawing/2014/main" id="{E6F4C87D-59C8-71A2-7E81-2A63975CFE07}"/>
              </a:ext>
            </a:extLst>
          </p:cNvPr>
          <p:cNvSpPr>
            <a:spLocks noGrp="1"/>
          </p:cNvSpPr>
          <p:nvPr>
            <p:ph type="body" sz="quarter" idx="23" hasCustomPrompt="1"/>
          </p:nvPr>
        </p:nvSpPr>
        <p:spPr>
          <a:xfrm>
            <a:off x="5356347" y="3785156"/>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a:t>XX</a:t>
            </a:r>
            <a:endParaRPr lang="en-US"/>
          </a:p>
        </p:txBody>
      </p:sp>
      <p:sp>
        <p:nvSpPr>
          <p:cNvPr id="77" name="Text Placeholder 8">
            <a:extLst>
              <a:ext uri="{FF2B5EF4-FFF2-40B4-BE49-F238E27FC236}">
                <a16:creationId xmlns:a16="http://schemas.microsoft.com/office/drawing/2014/main" id="{5E4B4A31-F35E-0055-B886-519416F07926}"/>
              </a:ext>
            </a:extLst>
          </p:cNvPr>
          <p:cNvSpPr>
            <a:spLocks noGrp="1"/>
          </p:cNvSpPr>
          <p:nvPr>
            <p:ph type="body" sz="quarter" idx="24" hasCustomPrompt="1"/>
          </p:nvPr>
        </p:nvSpPr>
        <p:spPr>
          <a:xfrm>
            <a:off x="5354119" y="4491392"/>
            <a:ext cx="2635065" cy="646331"/>
          </a:xfrm>
        </p:spPr>
        <p:txBody>
          <a:bodyPr wrap="square">
            <a:spAutoFit/>
          </a:bodyPr>
          <a:lstStyle>
            <a:lvl1pPr>
              <a:lnSpc>
                <a:spcPct val="100000"/>
              </a:lnSpc>
              <a:defRPr sz="1200">
                <a:solidFill>
                  <a:schemeClr val="tx2"/>
                </a:solidFill>
              </a:defRPr>
            </a:lvl1pPr>
          </a:lstStyle>
          <a:p>
            <a:pPr lvl="0"/>
            <a:r>
              <a:rPr lang="en-GB"/>
              <a:t>This is an example of a four-up of stats. Try not to use more than three lines describing your information.</a:t>
            </a:r>
            <a:endParaRPr lang="en-US"/>
          </a:p>
        </p:txBody>
      </p:sp>
      <p:sp>
        <p:nvSpPr>
          <p:cNvPr id="78" name="Oval 77">
            <a:extLst>
              <a:ext uri="{FF2B5EF4-FFF2-40B4-BE49-F238E27FC236}">
                <a16:creationId xmlns:a16="http://schemas.microsoft.com/office/drawing/2014/main" id="{552D39B3-231E-744B-6FC5-62E2BE58B36F}"/>
              </a:ext>
            </a:extLst>
          </p:cNvPr>
          <p:cNvSpPr>
            <a:spLocks noChangeAspect="1"/>
          </p:cNvSpPr>
          <p:nvPr userDrawn="1"/>
        </p:nvSpPr>
        <p:spPr>
          <a:xfrm>
            <a:off x="4299383" y="3785156"/>
            <a:ext cx="964800" cy="964800"/>
          </a:xfrm>
          <a:prstGeom prst="ellipse">
            <a:avLst/>
          </a:prstGeom>
          <a:solidFill>
            <a:schemeClr val="bg1">
              <a:lumMod val="95000"/>
            </a:schemeClr>
          </a:solidFill>
          <a:ln w="349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 Placeholder 25">
            <a:extLst>
              <a:ext uri="{FF2B5EF4-FFF2-40B4-BE49-F238E27FC236}">
                <a16:creationId xmlns:a16="http://schemas.microsoft.com/office/drawing/2014/main" id="{6A42D89F-A9F8-A430-5A05-35B15F98CD7C}"/>
              </a:ext>
            </a:extLst>
          </p:cNvPr>
          <p:cNvSpPr>
            <a:spLocks noGrp="1"/>
          </p:cNvSpPr>
          <p:nvPr>
            <p:ph type="body" sz="quarter" idx="26" hasCustomPrompt="1"/>
          </p:nvPr>
        </p:nvSpPr>
        <p:spPr>
          <a:xfrm>
            <a:off x="9366372" y="3785156"/>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a:t>XX</a:t>
            </a:r>
            <a:endParaRPr lang="en-US"/>
          </a:p>
        </p:txBody>
      </p:sp>
      <p:sp>
        <p:nvSpPr>
          <p:cNvPr id="81" name="Text Placeholder 8">
            <a:extLst>
              <a:ext uri="{FF2B5EF4-FFF2-40B4-BE49-F238E27FC236}">
                <a16:creationId xmlns:a16="http://schemas.microsoft.com/office/drawing/2014/main" id="{E77346E6-9E33-81AF-E670-07602EAEBC99}"/>
              </a:ext>
            </a:extLst>
          </p:cNvPr>
          <p:cNvSpPr>
            <a:spLocks noGrp="1"/>
          </p:cNvSpPr>
          <p:nvPr>
            <p:ph type="body" sz="quarter" idx="27" hasCustomPrompt="1"/>
          </p:nvPr>
        </p:nvSpPr>
        <p:spPr>
          <a:xfrm>
            <a:off x="9364144" y="4491392"/>
            <a:ext cx="2635065" cy="646331"/>
          </a:xfrm>
        </p:spPr>
        <p:txBody>
          <a:bodyPr wrap="square">
            <a:spAutoFit/>
          </a:bodyPr>
          <a:lstStyle>
            <a:lvl1pPr>
              <a:lnSpc>
                <a:spcPct val="100000"/>
              </a:lnSpc>
              <a:defRPr sz="1200">
                <a:solidFill>
                  <a:schemeClr val="tx2"/>
                </a:solidFill>
              </a:defRPr>
            </a:lvl1pPr>
          </a:lstStyle>
          <a:p>
            <a:pPr lvl="0"/>
            <a:r>
              <a:rPr lang="en-GB"/>
              <a:t>This is an example of a four-up of stats. Try not to use more than three lines describing your information.</a:t>
            </a:r>
            <a:endParaRPr lang="en-US"/>
          </a:p>
        </p:txBody>
      </p:sp>
      <p:sp>
        <p:nvSpPr>
          <p:cNvPr id="82" name="Oval 81">
            <a:extLst>
              <a:ext uri="{FF2B5EF4-FFF2-40B4-BE49-F238E27FC236}">
                <a16:creationId xmlns:a16="http://schemas.microsoft.com/office/drawing/2014/main" id="{F5F22910-DAD0-63BE-349A-1086AEA83EF7}"/>
              </a:ext>
            </a:extLst>
          </p:cNvPr>
          <p:cNvSpPr>
            <a:spLocks noChangeAspect="1"/>
          </p:cNvSpPr>
          <p:nvPr userDrawn="1"/>
        </p:nvSpPr>
        <p:spPr>
          <a:xfrm>
            <a:off x="8309408" y="3785156"/>
            <a:ext cx="964800" cy="964800"/>
          </a:xfrm>
          <a:prstGeom prst="ellipse">
            <a:avLst/>
          </a:prstGeom>
          <a:solidFill>
            <a:schemeClr val="bg1">
              <a:lumMod val="95000"/>
            </a:schemeClr>
          </a:solidFill>
          <a:ln w="349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5755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ta Group">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5B416510-3CC9-9C71-9F19-E35C893C1613}"/>
              </a:ext>
            </a:extLst>
          </p:cNvPr>
          <p:cNvSpPr>
            <a:spLocks noGrp="1"/>
          </p:cNvSpPr>
          <p:nvPr>
            <p:ph type="pic" sz="quarter" idx="16"/>
          </p:nvPr>
        </p:nvSpPr>
        <p:spPr>
          <a:xfrm>
            <a:off x="5500688" y="3467100"/>
            <a:ext cx="6551612" cy="3240088"/>
          </a:xfrm>
          <a:noFill/>
        </p:spPr>
        <p:txBody>
          <a:bodyPr anchor="ctr"/>
          <a:lstStyle>
            <a:lvl1pPr algn="ctr">
              <a:defRPr>
                <a:solidFill>
                  <a:schemeClr val="tx1">
                    <a:lumMod val="50000"/>
                    <a:lumOff val="50000"/>
                  </a:schemeClr>
                </a:solidFill>
              </a:defRPr>
            </a:lvl1pPr>
          </a:lstStyle>
          <a:p>
            <a:endParaRPr lang="en-US"/>
          </a:p>
        </p:txBody>
      </p:sp>
      <p:sp>
        <p:nvSpPr>
          <p:cNvPr id="5" name="Rectangle 4">
            <a:extLst>
              <a:ext uri="{FF2B5EF4-FFF2-40B4-BE49-F238E27FC236}">
                <a16:creationId xmlns:a16="http://schemas.microsoft.com/office/drawing/2014/main" id="{0101D608-749B-42C4-C159-90592512528F}"/>
              </a:ext>
            </a:extLst>
          </p:cNvPr>
          <p:cNvSpPr/>
          <p:nvPr userDrawn="1"/>
        </p:nvSpPr>
        <p:spPr>
          <a:xfrm>
            <a:off x="8812089" y="146154"/>
            <a:ext cx="3240000" cy="325286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8">
            <a:extLst>
              <a:ext uri="{FF2B5EF4-FFF2-40B4-BE49-F238E27FC236}">
                <a16:creationId xmlns:a16="http://schemas.microsoft.com/office/drawing/2014/main" id="{1E6A3821-D008-8F9F-3D18-FEFF46A45905}"/>
              </a:ext>
            </a:extLst>
          </p:cNvPr>
          <p:cNvSpPr>
            <a:spLocks noGrp="1"/>
          </p:cNvSpPr>
          <p:nvPr>
            <p:ph type="body" sz="quarter" idx="15" hasCustomPrompt="1"/>
          </p:nvPr>
        </p:nvSpPr>
        <p:spPr>
          <a:xfrm>
            <a:off x="9129479" y="1832161"/>
            <a:ext cx="2712504" cy="1169551"/>
          </a:xfrm>
        </p:spPr>
        <p:txBody>
          <a:bodyPr wrap="square">
            <a:spAutoFit/>
          </a:bodyPr>
          <a:lstStyle>
            <a:lvl1pPr>
              <a:lnSpc>
                <a:spcPct val="100000"/>
              </a:lnSpc>
              <a:defRPr sz="14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1" name="Rectangle 10">
            <a:extLst>
              <a:ext uri="{FF2B5EF4-FFF2-40B4-BE49-F238E27FC236}">
                <a16:creationId xmlns:a16="http://schemas.microsoft.com/office/drawing/2014/main" id="{81D0DE92-1EEF-9DE4-3DB6-D72076C3BE9E}"/>
              </a:ext>
            </a:extLst>
          </p:cNvPr>
          <p:cNvSpPr/>
          <p:nvPr userDrawn="1"/>
        </p:nvSpPr>
        <p:spPr>
          <a:xfrm>
            <a:off x="5501388" y="146154"/>
            <a:ext cx="3240000" cy="325286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8">
            <a:extLst>
              <a:ext uri="{FF2B5EF4-FFF2-40B4-BE49-F238E27FC236}">
                <a16:creationId xmlns:a16="http://schemas.microsoft.com/office/drawing/2014/main" id="{D8B7689E-6F3D-1286-BC68-FC86B6DDA2D4}"/>
              </a:ext>
            </a:extLst>
          </p:cNvPr>
          <p:cNvSpPr>
            <a:spLocks noGrp="1"/>
          </p:cNvSpPr>
          <p:nvPr>
            <p:ph type="body" sz="quarter" idx="12" hasCustomPrompt="1"/>
          </p:nvPr>
        </p:nvSpPr>
        <p:spPr>
          <a:xfrm>
            <a:off x="5844411" y="987757"/>
            <a:ext cx="2712504" cy="1569660"/>
          </a:xfrm>
        </p:spPr>
        <p:txBody>
          <a:bodyPr wrap="square" anchor="ctr">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a:t>A place to make a simple statement regarding this grouping.</a:t>
            </a:r>
            <a:endParaRPr lang="en-US"/>
          </a:p>
        </p:txBody>
      </p:sp>
      <p:sp>
        <p:nvSpPr>
          <p:cNvPr id="15" name="Text Placeholder 8">
            <a:extLst>
              <a:ext uri="{FF2B5EF4-FFF2-40B4-BE49-F238E27FC236}">
                <a16:creationId xmlns:a16="http://schemas.microsoft.com/office/drawing/2014/main" id="{9AD3D011-425C-8729-E84E-74DEB38CD691}"/>
              </a:ext>
            </a:extLst>
          </p:cNvPr>
          <p:cNvSpPr>
            <a:spLocks noGrp="1"/>
          </p:cNvSpPr>
          <p:nvPr>
            <p:ph type="body" sz="quarter" idx="11" hasCustomPrompt="1"/>
          </p:nvPr>
        </p:nvSpPr>
        <p:spPr>
          <a:xfrm>
            <a:off x="815188" y="4030353"/>
            <a:ext cx="2921000" cy="1323439"/>
          </a:xfrm>
        </p:spPr>
        <p:txBody>
          <a:bodyPr wrap="square">
            <a:spAutoFit/>
          </a:bodyPr>
          <a:lstStyle>
            <a:lvl1pPr>
              <a:lnSpc>
                <a:spcPct val="100000"/>
              </a:lnSpc>
              <a:defRPr sz="16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17" name="Text Placeholder 8">
            <a:extLst>
              <a:ext uri="{FF2B5EF4-FFF2-40B4-BE49-F238E27FC236}">
                <a16:creationId xmlns:a16="http://schemas.microsoft.com/office/drawing/2014/main" id="{59EA06DC-3D27-1D72-9AA0-12CC2BE8A4E7}"/>
              </a:ext>
            </a:extLst>
          </p:cNvPr>
          <p:cNvSpPr>
            <a:spLocks noGrp="1"/>
          </p:cNvSpPr>
          <p:nvPr>
            <p:ph type="body" sz="quarter" idx="10" hasCustomPrompt="1"/>
          </p:nvPr>
        </p:nvSpPr>
        <p:spPr>
          <a:xfrm>
            <a:off x="815188" y="1511975"/>
            <a:ext cx="4206518" cy="2308324"/>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a:t>Here is a complex data slide with various information modules.</a:t>
            </a:r>
            <a:endParaRPr lang="en-US"/>
          </a:p>
        </p:txBody>
      </p:sp>
      <p:sp>
        <p:nvSpPr>
          <p:cNvPr id="19" name="Text Placeholder 8">
            <a:extLst>
              <a:ext uri="{FF2B5EF4-FFF2-40B4-BE49-F238E27FC236}">
                <a16:creationId xmlns:a16="http://schemas.microsoft.com/office/drawing/2014/main" id="{B6C2400B-8A36-47E3-EBE3-489C8D67EE55}"/>
              </a:ext>
            </a:extLst>
          </p:cNvPr>
          <p:cNvSpPr>
            <a:spLocks noGrp="1"/>
          </p:cNvSpPr>
          <p:nvPr>
            <p:ph type="body" sz="quarter" idx="13" hasCustomPrompt="1"/>
          </p:nvPr>
        </p:nvSpPr>
        <p:spPr>
          <a:xfrm>
            <a:off x="9129478" y="567759"/>
            <a:ext cx="2712504" cy="923330"/>
          </a:xfrm>
        </p:spPr>
        <p:txBody>
          <a:bodyPr wrap="square" tIns="0" bIns="0" anchor="ctr">
            <a:spAutoFit/>
          </a:bodyPr>
          <a:lstStyle>
            <a:lvl1pPr>
              <a:lnSpc>
                <a:spcPct val="100000"/>
              </a:lnSpc>
              <a:defRPr sz="6000" b="1">
                <a:solidFill>
                  <a:schemeClr val="accent1"/>
                </a:solidFill>
                <a:latin typeface="Antonio" pitchFamily="2" charset="77"/>
                <a:cs typeface="Palanquin" panose="020B0004020203020204" pitchFamily="34" charset="77"/>
              </a:defRPr>
            </a:lvl1pPr>
          </a:lstStyle>
          <a:p>
            <a:pPr lvl="0"/>
            <a:r>
              <a:rPr lang="en-GB"/>
              <a:t>XX</a:t>
            </a:r>
            <a:endParaRPr lang="en-US"/>
          </a:p>
        </p:txBody>
      </p:sp>
      <p:sp>
        <p:nvSpPr>
          <p:cNvPr id="21" name="Text Placeholder 8">
            <a:extLst>
              <a:ext uri="{FF2B5EF4-FFF2-40B4-BE49-F238E27FC236}">
                <a16:creationId xmlns:a16="http://schemas.microsoft.com/office/drawing/2014/main" id="{3D3F5FC2-7113-19E3-B854-E913B0CEDFCD}"/>
              </a:ext>
            </a:extLst>
          </p:cNvPr>
          <p:cNvSpPr>
            <a:spLocks noGrp="1"/>
          </p:cNvSpPr>
          <p:nvPr>
            <p:ph type="body" sz="quarter" idx="14" hasCustomPrompt="1"/>
          </p:nvPr>
        </p:nvSpPr>
        <p:spPr>
          <a:xfrm>
            <a:off x="9129478" y="1525129"/>
            <a:ext cx="2712504" cy="184666"/>
          </a:xfrm>
        </p:spPr>
        <p:txBody>
          <a:bodyPr wrap="square" tIns="0" bIns="0" anchor="t">
            <a:spAutoFit/>
          </a:bodyPr>
          <a:lstStyle>
            <a:lvl1pPr>
              <a:lnSpc>
                <a:spcPct val="100000"/>
              </a:lnSpc>
              <a:defRPr sz="1200" b="1" spc="100" baseline="0">
                <a:solidFill>
                  <a:schemeClr val="accent1"/>
                </a:solidFill>
                <a:latin typeface="Palanquin" panose="020B0004020203020204" pitchFamily="34" charset="77"/>
                <a:cs typeface="Palanquin" panose="020B0004020203020204" pitchFamily="34" charset="77"/>
              </a:defRPr>
            </a:lvl1pPr>
          </a:lstStyle>
          <a:p>
            <a:pPr lvl="0"/>
            <a:r>
              <a:rPr lang="en-GB"/>
              <a:t>Statistic Units</a:t>
            </a:r>
            <a:endParaRPr lang="en-US"/>
          </a:p>
        </p:txBody>
      </p:sp>
    </p:spTree>
    <p:extLst>
      <p:ext uri="{BB962C8B-B14F-4D97-AF65-F5344CB8AC3E}">
        <p14:creationId xmlns:p14="http://schemas.microsoft.com/office/powerpoint/2010/main" val="1941232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pact Pilla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0E479AB-3366-F594-2D37-AF7301FF3D7C}"/>
              </a:ext>
            </a:extLst>
          </p:cNvPr>
          <p:cNvSpPr>
            <a:spLocks noGrp="1"/>
          </p:cNvSpPr>
          <p:nvPr>
            <p:ph type="pic" sz="quarter" idx="12"/>
          </p:nvPr>
        </p:nvSpPr>
        <p:spPr>
          <a:xfrm>
            <a:off x="7650162" y="1576387"/>
            <a:ext cx="3703638" cy="3705225"/>
          </a:xfrm>
          <a:noFill/>
        </p:spPr>
        <p:txBody>
          <a:bodyPr anchor="ctr"/>
          <a:lstStyle>
            <a:lvl1pPr algn="ctr">
              <a:defRPr>
                <a:solidFill>
                  <a:schemeClr val="tx1">
                    <a:lumMod val="50000"/>
                    <a:lumOff val="50000"/>
                  </a:schemeClr>
                </a:solidFill>
              </a:defRPr>
            </a:lvl1pPr>
          </a:lstStyle>
          <a:p>
            <a:endParaRPr lang="en-US"/>
          </a:p>
        </p:txBody>
      </p:sp>
      <p:sp>
        <p:nvSpPr>
          <p:cNvPr id="7" name="Text Placeholder 8">
            <a:extLst>
              <a:ext uri="{FF2B5EF4-FFF2-40B4-BE49-F238E27FC236}">
                <a16:creationId xmlns:a16="http://schemas.microsoft.com/office/drawing/2014/main" id="{45705152-C77B-54EB-FE63-D7C486A6DDE6}"/>
              </a:ext>
            </a:extLst>
          </p:cNvPr>
          <p:cNvSpPr>
            <a:spLocks noGrp="1"/>
          </p:cNvSpPr>
          <p:nvPr>
            <p:ph type="body" sz="quarter" idx="10" hasCustomPrompt="1"/>
          </p:nvPr>
        </p:nvSpPr>
        <p:spPr>
          <a:xfrm>
            <a:off x="820428" y="2040371"/>
            <a:ext cx="6245390" cy="369332"/>
          </a:xfrm>
        </p:spPr>
        <p:txBody>
          <a:bodyPr wrap="square">
            <a:spAutoFit/>
          </a:bodyPr>
          <a:lstStyle>
            <a:lvl1pPr>
              <a:lnSpc>
                <a:spcPct val="100000"/>
              </a:lnSpc>
              <a:defRPr sz="1800" b="1" spc="100" baseline="0">
                <a:solidFill>
                  <a:schemeClr val="accent1"/>
                </a:solidFill>
                <a:latin typeface="Palanquin" panose="020B0004020203020204" pitchFamily="34" charset="77"/>
                <a:cs typeface="Palanquin" panose="020B0004020203020204" pitchFamily="34" charset="77"/>
              </a:defRPr>
            </a:lvl1pPr>
          </a:lstStyle>
          <a:p>
            <a:pPr lvl="0"/>
            <a:r>
              <a:rPr lang="en-GB"/>
              <a:t>PRE HEADER</a:t>
            </a:r>
            <a:endParaRPr lang="en-US"/>
          </a:p>
        </p:txBody>
      </p:sp>
      <p:sp>
        <p:nvSpPr>
          <p:cNvPr id="2" name="Title 1">
            <a:extLst>
              <a:ext uri="{FF2B5EF4-FFF2-40B4-BE49-F238E27FC236}">
                <a16:creationId xmlns:a16="http://schemas.microsoft.com/office/drawing/2014/main" id="{03F8B9DA-79A7-0DD2-6597-75A9006D3282}"/>
              </a:ext>
            </a:extLst>
          </p:cNvPr>
          <p:cNvSpPr>
            <a:spLocks noGrp="1"/>
          </p:cNvSpPr>
          <p:nvPr>
            <p:ph type="title" hasCustomPrompt="1"/>
          </p:nvPr>
        </p:nvSpPr>
        <p:spPr>
          <a:xfrm>
            <a:off x="820428" y="2409703"/>
            <a:ext cx="6250631" cy="757130"/>
          </a:xfrm>
        </p:spPr>
        <p:txBody>
          <a:bodyPr/>
          <a:lstStyle>
            <a:lvl1pPr>
              <a:defRPr sz="4800">
                <a:solidFill>
                  <a:schemeClr val="accent1"/>
                </a:solidFill>
              </a:defRPr>
            </a:lvl1pPr>
          </a:lstStyle>
          <a:p>
            <a:r>
              <a:rPr lang="en-GB"/>
              <a:t>PILLAR NAME</a:t>
            </a:r>
            <a:endParaRPr lang="en-US"/>
          </a:p>
        </p:txBody>
      </p:sp>
      <p:sp>
        <p:nvSpPr>
          <p:cNvPr id="8" name="Text Placeholder 8">
            <a:extLst>
              <a:ext uri="{FF2B5EF4-FFF2-40B4-BE49-F238E27FC236}">
                <a16:creationId xmlns:a16="http://schemas.microsoft.com/office/drawing/2014/main" id="{5A03B054-08AF-B264-E999-C1FC1A172FC7}"/>
              </a:ext>
            </a:extLst>
          </p:cNvPr>
          <p:cNvSpPr>
            <a:spLocks noGrp="1"/>
          </p:cNvSpPr>
          <p:nvPr>
            <p:ph type="body" sz="quarter" idx="11" hasCustomPrompt="1"/>
          </p:nvPr>
        </p:nvSpPr>
        <p:spPr>
          <a:xfrm>
            <a:off x="815188" y="3341301"/>
            <a:ext cx="6250630" cy="1569660"/>
          </a:xfrm>
        </p:spPr>
        <p:txBody>
          <a:bodyPr wrap="square">
            <a:spAutoFit/>
          </a:bodyPr>
          <a:lstStyle>
            <a:lvl1pPr>
              <a:lnSpc>
                <a:spcPct val="100000"/>
              </a:lnSpc>
              <a:defRPr sz="24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Tree>
    <p:extLst>
      <p:ext uri="{BB962C8B-B14F-4D97-AF65-F5344CB8AC3E}">
        <p14:creationId xmlns:p14="http://schemas.microsoft.com/office/powerpoint/2010/main" val="68790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Yellow">
    <p:bg>
      <p:bgPr>
        <a:solidFill>
          <a:schemeClr val="accent3"/>
        </a:solidFill>
        <a:effectLst/>
      </p:bgPr>
    </p:bg>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76FF3054-1D04-A063-2698-85CCB96A50EC}"/>
              </a:ext>
            </a:extLst>
          </p:cNvPr>
          <p:cNvSpPr>
            <a:spLocks noGrp="1"/>
          </p:cNvSpPr>
          <p:nvPr>
            <p:ph type="body" sz="quarter" idx="12" hasCustomPrompt="1"/>
          </p:nvPr>
        </p:nvSpPr>
        <p:spPr>
          <a:xfrm>
            <a:off x="435984" y="3052217"/>
            <a:ext cx="760413" cy="758825"/>
          </a:xfrm>
          <a:prstGeom prst="rect">
            <a:avLst/>
          </a:prstGeom>
          <a:ln>
            <a:noFill/>
          </a:ln>
        </p:spPr>
        <p:txBody>
          <a:bodyPr anchor="ctr">
            <a:noAutofit/>
          </a:bodyPr>
          <a:lstStyle>
            <a:lvl1pPr algn="ctr">
              <a:defRPr sz="3200" b="1">
                <a:solidFill>
                  <a:schemeClr val="accent1"/>
                </a:solidFill>
              </a:defRPr>
            </a:lvl1pPr>
          </a:lstStyle>
          <a:p>
            <a:pPr lvl="0"/>
            <a:r>
              <a:rPr lang="en-GB"/>
              <a:t>#</a:t>
            </a:r>
            <a:endParaRPr lang="en-US"/>
          </a:p>
        </p:txBody>
      </p:sp>
      <p:sp>
        <p:nvSpPr>
          <p:cNvPr id="22" name="Title 21">
            <a:extLst>
              <a:ext uri="{FF2B5EF4-FFF2-40B4-BE49-F238E27FC236}">
                <a16:creationId xmlns:a16="http://schemas.microsoft.com/office/drawing/2014/main" id="{CAFCC5BC-A947-9FE2-91F6-2535716368FD}"/>
              </a:ext>
            </a:extLst>
          </p:cNvPr>
          <p:cNvSpPr>
            <a:spLocks noGrp="1"/>
          </p:cNvSpPr>
          <p:nvPr>
            <p:ph type="title" hasCustomPrompt="1"/>
          </p:nvPr>
        </p:nvSpPr>
        <p:spPr>
          <a:xfrm>
            <a:off x="1313232" y="3023923"/>
            <a:ext cx="4570364" cy="840230"/>
          </a:xfrm>
        </p:spPr>
        <p:txBody>
          <a:bodyPr anchor="t"/>
          <a:lstStyle>
            <a:lvl1pPr>
              <a:defRPr>
                <a:solidFill>
                  <a:schemeClr val="accent1"/>
                </a:solidFill>
              </a:defRPr>
            </a:lvl1pPr>
          </a:lstStyle>
          <a:p>
            <a:r>
              <a:rPr lang="en-GB"/>
              <a:t>SECTION TITLE</a:t>
            </a:r>
            <a:endParaRPr lang="en-US"/>
          </a:p>
        </p:txBody>
      </p:sp>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endParaRPr lang="en-US"/>
          </a:p>
        </p:txBody>
      </p:sp>
      <p:sp>
        <p:nvSpPr>
          <p:cNvPr id="2" name="Oval 1">
            <a:extLst>
              <a:ext uri="{FF2B5EF4-FFF2-40B4-BE49-F238E27FC236}">
                <a16:creationId xmlns:a16="http://schemas.microsoft.com/office/drawing/2014/main" id="{85054437-143C-0403-ADCD-58A960B68519}"/>
              </a:ext>
            </a:extLst>
          </p:cNvPr>
          <p:cNvSpPr/>
          <p:nvPr userDrawn="1"/>
        </p:nvSpPr>
        <p:spPr>
          <a:xfrm>
            <a:off x="392624" y="3020472"/>
            <a:ext cx="847132" cy="847132"/>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3429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pact Pillar Info">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45705152-C77B-54EB-FE63-D7C486A6DDE6}"/>
              </a:ext>
            </a:extLst>
          </p:cNvPr>
          <p:cNvSpPr>
            <a:spLocks noGrp="1"/>
          </p:cNvSpPr>
          <p:nvPr>
            <p:ph type="body" sz="quarter" idx="10" hasCustomPrompt="1"/>
          </p:nvPr>
        </p:nvSpPr>
        <p:spPr>
          <a:xfrm>
            <a:off x="820429" y="1758620"/>
            <a:ext cx="5608080" cy="1323439"/>
          </a:xfrm>
        </p:spPr>
        <p:txBody>
          <a:bodyPr wrap="square" anchor="b">
            <a:spAutoFit/>
          </a:bodyPr>
          <a:lstStyle>
            <a:lvl1pPr>
              <a:lnSpc>
                <a:spcPct val="100000"/>
              </a:lnSpc>
              <a:defRPr sz="4000" b="0" spc="0" baseline="0">
                <a:solidFill>
                  <a:schemeClr val="accent1"/>
                </a:solidFill>
                <a:latin typeface="Palanquin" panose="020B0004020203020204" pitchFamily="34" charset="77"/>
                <a:cs typeface="Palanquin" panose="020B0004020203020204" pitchFamily="34" charset="77"/>
              </a:defRPr>
            </a:lvl1pPr>
          </a:lstStyle>
          <a:p>
            <a:pPr lvl="0"/>
            <a:r>
              <a:rPr lang="en-GB"/>
              <a:t>Pillar Name Heading of a Few Words</a:t>
            </a:r>
            <a:endParaRPr lang="en-US"/>
          </a:p>
        </p:txBody>
      </p:sp>
      <p:sp>
        <p:nvSpPr>
          <p:cNvPr id="8" name="Text Placeholder 8">
            <a:extLst>
              <a:ext uri="{FF2B5EF4-FFF2-40B4-BE49-F238E27FC236}">
                <a16:creationId xmlns:a16="http://schemas.microsoft.com/office/drawing/2014/main" id="{5A03B054-08AF-B264-E999-C1FC1A172FC7}"/>
              </a:ext>
            </a:extLst>
          </p:cNvPr>
          <p:cNvSpPr>
            <a:spLocks noGrp="1"/>
          </p:cNvSpPr>
          <p:nvPr>
            <p:ph type="body" sz="quarter" idx="11" hasCustomPrompt="1"/>
          </p:nvPr>
        </p:nvSpPr>
        <p:spPr>
          <a:xfrm>
            <a:off x="815188" y="3191506"/>
            <a:ext cx="5608080" cy="1569660"/>
          </a:xfrm>
        </p:spPr>
        <p:txBody>
          <a:bodyPr wrap="square">
            <a:spAutoFit/>
          </a:bodyPr>
          <a:lstStyle>
            <a:lvl1pPr>
              <a:lnSpc>
                <a:spcPct val="100000"/>
              </a:lnSpc>
              <a:defRPr sz="24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3" name="Round Same Side Corner Rectangle 10">
            <a:extLst>
              <a:ext uri="{FF2B5EF4-FFF2-40B4-BE49-F238E27FC236}">
                <a16:creationId xmlns:a16="http://schemas.microsoft.com/office/drawing/2014/main" id="{C2D50E9B-C0CF-D76F-2EE4-57E993FF372F}"/>
              </a:ext>
            </a:extLst>
          </p:cNvPr>
          <p:cNvSpPr/>
          <p:nvPr userDrawn="1"/>
        </p:nvSpPr>
        <p:spPr>
          <a:xfrm rot="16200000">
            <a:off x="8968882" y="-1035829"/>
            <a:ext cx="1509806" cy="4936436"/>
          </a:xfrm>
          <a:prstGeom prst="round2SameRect">
            <a:avLst>
              <a:gd name="adj1" fmla="val 50000"/>
              <a:gd name="adj2" fmla="val 0"/>
            </a:avLst>
          </a:prstGeom>
          <a:solidFill>
            <a:srgbClr val="FAD4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6B0D99F4-9B18-4090-4FA7-6B43BC1FF606}"/>
              </a:ext>
            </a:extLst>
          </p:cNvPr>
          <p:cNvSpPr>
            <a:spLocks noGrp="1"/>
          </p:cNvSpPr>
          <p:nvPr>
            <p:ph type="pic" sz="quarter" idx="13"/>
          </p:nvPr>
        </p:nvSpPr>
        <p:spPr>
          <a:xfrm>
            <a:off x="7828990" y="901320"/>
            <a:ext cx="1066800" cy="1066800"/>
          </a:xfrm>
        </p:spPr>
        <p:txBody>
          <a:bodyPr anchor="ctr">
            <a:normAutofit/>
          </a:bodyPr>
          <a:lstStyle>
            <a:lvl1pPr algn="ctr">
              <a:defRPr sz="1200"/>
            </a:lvl1pPr>
          </a:lstStyle>
          <a:p>
            <a:endParaRPr lang="en-US"/>
          </a:p>
        </p:txBody>
      </p:sp>
      <p:sp>
        <p:nvSpPr>
          <p:cNvPr id="16" name="Text Placeholder 15">
            <a:extLst>
              <a:ext uri="{FF2B5EF4-FFF2-40B4-BE49-F238E27FC236}">
                <a16:creationId xmlns:a16="http://schemas.microsoft.com/office/drawing/2014/main" id="{B27070D2-CC94-3E6A-AFE6-8FC1879CD8A1}"/>
              </a:ext>
            </a:extLst>
          </p:cNvPr>
          <p:cNvSpPr>
            <a:spLocks noGrp="1"/>
          </p:cNvSpPr>
          <p:nvPr>
            <p:ph type="body" sz="quarter" idx="14" hasCustomPrompt="1"/>
          </p:nvPr>
        </p:nvSpPr>
        <p:spPr>
          <a:xfrm>
            <a:off x="9203303" y="1106157"/>
            <a:ext cx="2521560" cy="652463"/>
          </a:xfrm>
        </p:spPr>
        <p:txBody>
          <a:bodyPr anchor="ctr">
            <a:noAutofit/>
          </a:bodyPr>
          <a:lstStyle>
            <a:lvl1pPr>
              <a:defRPr sz="2000" b="1">
                <a:solidFill>
                  <a:schemeClr val="accent1"/>
                </a:solidFill>
              </a:defRPr>
            </a:lvl1pPr>
            <a:lvl2pPr>
              <a:defRPr sz="2000" b="1">
                <a:solidFill>
                  <a:schemeClr val="accent1"/>
                </a:solidFill>
              </a:defRPr>
            </a:lvl2pPr>
            <a:lvl3pPr>
              <a:defRPr sz="2000" b="1">
                <a:solidFill>
                  <a:schemeClr val="accent1"/>
                </a:solidFill>
              </a:defRPr>
            </a:lvl3pPr>
            <a:lvl4pPr>
              <a:defRPr sz="2000" b="1">
                <a:solidFill>
                  <a:schemeClr val="accent1"/>
                </a:solidFill>
              </a:defRPr>
            </a:lvl4pPr>
            <a:lvl5pPr>
              <a:defRPr sz="2000" b="1">
                <a:solidFill>
                  <a:schemeClr val="accent1"/>
                </a:solidFill>
              </a:defRPr>
            </a:lvl5pPr>
          </a:lstStyle>
          <a:p>
            <a:pPr lvl="0"/>
            <a:r>
              <a:rPr lang="en-GB"/>
              <a:t>PILLAR NAME</a:t>
            </a:r>
            <a:endParaRPr lang="en-US"/>
          </a:p>
        </p:txBody>
      </p:sp>
      <p:sp>
        <p:nvSpPr>
          <p:cNvPr id="17" name="Text Placeholder 8">
            <a:extLst>
              <a:ext uri="{FF2B5EF4-FFF2-40B4-BE49-F238E27FC236}">
                <a16:creationId xmlns:a16="http://schemas.microsoft.com/office/drawing/2014/main" id="{9126EC39-55D2-E4BE-E577-227F07BBE420}"/>
              </a:ext>
            </a:extLst>
          </p:cNvPr>
          <p:cNvSpPr>
            <a:spLocks noGrp="1"/>
          </p:cNvSpPr>
          <p:nvPr>
            <p:ph type="body" sz="quarter" idx="15" hasCustomPrompt="1"/>
          </p:nvPr>
        </p:nvSpPr>
        <p:spPr>
          <a:xfrm>
            <a:off x="7255568" y="2615963"/>
            <a:ext cx="4617778" cy="2323713"/>
          </a:xfrm>
        </p:spPr>
        <p:txBody>
          <a:bodyPr wrap="square">
            <a:spAutoFit/>
          </a:bodyPr>
          <a:lstStyle>
            <a:lvl1pPr marL="342900" indent="-342900">
              <a:lnSpc>
                <a:spcPct val="100000"/>
              </a:lnSpc>
              <a:buFont typeface="Arial" panose="020B0604020202020204" pitchFamily="34" charset="0"/>
              <a:buChar char="•"/>
              <a:defRPr sz="2000">
                <a:solidFill>
                  <a:schemeClr val="tx2"/>
                </a:solidFill>
              </a:defRPr>
            </a:lvl1pPr>
          </a:lstStyle>
          <a:p>
            <a:pPr lvl="0"/>
            <a:r>
              <a:rPr lang="en-GB"/>
              <a:t>Try not to fill up the slide </a:t>
            </a:r>
          </a:p>
          <a:p>
            <a:pPr lvl="0"/>
            <a:r>
              <a:rPr lang="en-GB"/>
              <a:t>With the full text of what you plan to say. </a:t>
            </a:r>
          </a:p>
          <a:p>
            <a:pPr lvl="0"/>
            <a:r>
              <a:rPr lang="en-GB"/>
              <a:t>Instead, stick to the main points </a:t>
            </a:r>
          </a:p>
          <a:p>
            <a:pPr lvl="0"/>
            <a:r>
              <a:rPr lang="en-GB"/>
              <a:t>And give any additional context verbally.</a:t>
            </a:r>
            <a:endParaRPr lang="en-US"/>
          </a:p>
        </p:txBody>
      </p:sp>
    </p:spTree>
    <p:extLst>
      <p:ext uri="{BB962C8B-B14F-4D97-AF65-F5344CB8AC3E}">
        <p14:creationId xmlns:p14="http://schemas.microsoft.com/office/powerpoint/2010/main" val="3044940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D7FD2D1D-B1A6-16ED-291D-811F1267D125}"/>
              </a:ext>
            </a:extLst>
          </p:cNvPr>
          <p:cNvSpPr>
            <a:spLocks noGrp="1"/>
          </p:cNvSpPr>
          <p:nvPr>
            <p:ph type="body" sz="quarter" idx="11" hasCustomPrompt="1"/>
          </p:nvPr>
        </p:nvSpPr>
        <p:spPr>
          <a:xfrm>
            <a:off x="1063109" y="3708044"/>
            <a:ext cx="4008301" cy="1200329"/>
          </a:xfrm>
        </p:spPr>
        <p:txBody>
          <a:bodyPr wrap="square">
            <a:spAutoFit/>
          </a:bodyPr>
          <a:lstStyle>
            <a:lvl1pPr>
              <a:lnSpc>
                <a:spcPct val="100000"/>
              </a:lnSpc>
              <a:defRPr sz="18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7" name="Text Placeholder 6">
            <a:extLst>
              <a:ext uri="{FF2B5EF4-FFF2-40B4-BE49-F238E27FC236}">
                <a16:creationId xmlns:a16="http://schemas.microsoft.com/office/drawing/2014/main" id="{427B7D92-A0DD-5992-1F29-AB792C164B24}"/>
              </a:ext>
            </a:extLst>
          </p:cNvPr>
          <p:cNvSpPr>
            <a:spLocks noGrp="1"/>
          </p:cNvSpPr>
          <p:nvPr>
            <p:ph type="body" sz="quarter" idx="10" hasCustomPrompt="1"/>
          </p:nvPr>
        </p:nvSpPr>
        <p:spPr>
          <a:xfrm>
            <a:off x="1063109" y="1881307"/>
            <a:ext cx="4008438" cy="1570037"/>
          </a:xfrm>
        </p:spPr>
        <p:txBody>
          <a:bodyPr>
            <a:noAutofit/>
          </a:bodyPr>
          <a:lstStyle>
            <a:lvl1pPr>
              <a:defRPr sz="3200">
                <a:solidFill>
                  <a:schemeClr val="accent1"/>
                </a:solidFill>
              </a:defRPr>
            </a:lvl1pPr>
            <a:lvl2pPr>
              <a:defRPr sz="3200">
                <a:solidFill>
                  <a:schemeClr val="accent1"/>
                </a:solidFill>
              </a:defRPr>
            </a:lvl2pPr>
            <a:lvl3pPr>
              <a:defRPr sz="3200">
                <a:solidFill>
                  <a:schemeClr val="accent1"/>
                </a:solidFill>
              </a:defRPr>
            </a:lvl3pPr>
            <a:lvl4pPr>
              <a:defRPr sz="3200">
                <a:solidFill>
                  <a:schemeClr val="accent1"/>
                </a:solidFill>
              </a:defRPr>
            </a:lvl4pPr>
            <a:lvl5pPr>
              <a:defRPr sz="3200">
                <a:solidFill>
                  <a:schemeClr val="accent1"/>
                </a:solidFill>
              </a:defRPr>
            </a:lvl5pPr>
          </a:lstStyle>
          <a:p>
            <a:pPr lvl="0"/>
            <a:r>
              <a:rPr lang="en-GB"/>
              <a:t>Here’s an example of a chart slide using brand </a:t>
            </a:r>
            <a:r>
              <a:rPr lang="en-GB" err="1"/>
              <a:t>colors</a:t>
            </a:r>
            <a:endParaRPr lang="en-US"/>
          </a:p>
        </p:txBody>
      </p:sp>
      <p:sp>
        <p:nvSpPr>
          <p:cNvPr id="10" name="Chart Placeholder 9">
            <a:extLst>
              <a:ext uri="{FF2B5EF4-FFF2-40B4-BE49-F238E27FC236}">
                <a16:creationId xmlns:a16="http://schemas.microsoft.com/office/drawing/2014/main" id="{D4108CF0-1BBD-DCB1-1148-AED0FB23EBED}"/>
              </a:ext>
            </a:extLst>
          </p:cNvPr>
          <p:cNvSpPr>
            <a:spLocks noGrp="1"/>
          </p:cNvSpPr>
          <p:nvPr>
            <p:ph type="chart" sz="quarter" idx="12"/>
          </p:nvPr>
        </p:nvSpPr>
        <p:spPr>
          <a:xfrm>
            <a:off x="6096000" y="895344"/>
            <a:ext cx="5580000" cy="5112000"/>
          </a:xfrm>
        </p:spPr>
        <p:txBody>
          <a:bodyPr/>
          <a:lstStyle/>
          <a:p>
            <a:endParaRPr lang="en-US"/>
          </a:p>
        </p:txBody>
      </p:sp>
    </p:spTree>
    <p:extLst>
      <p:ext uri="{BB962C8B-B14F-4D97-AF65-F5344CB8AC3E}">
        <p14:creationId xmlns:p14="http://schemas.microsoft.com/office/powerpoint/2010/main" val="2495607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fo + Imagery">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9B725364-C467-6990-B8C2-711FFEE2B4C7}"/>
              </a:ext>
            </a:extLst>
          </p:cNvPr>
          <p:cNvSpPr>
            <a:spLocks noGrp="1"/>
          </p:cNvSpPr>
          <p:nvPr>
            <p:ph type="pic" sz="quarter" idx="14"/>
          </p:nvPr>
        </p:nvSpPr>
        <p:spPr>
          <a:xfrm>
            <a:off x="9096651" y="889000"/>
            <a:ext cx="2460625" cy="4724400"/>
          </a:xfrm>
          <a:noFill/>
        </p:spPr>
        <p:txBody>
          <a:bodyPr anchor="ctr"/>
          <a:lstStyle>
            <a:lvl1pPr algn="ctr">
              <a:defRPr>
                <a:solidFill>
                  <a:schemeClr val="tx1">
                    <a:lumMod val="50000"/>
                    <a:lumOff val="50000"/>
                  </a:schemeClr>
                </a:solidFill>
              </a:defRPr>
            </a:lvl1pPr>
          </a:lstStyle>
          <a:p>
            <a:endParaRPr lang="en-US"/>
          </a:p>
        </p:txBody>
      </p:sp>
      <p:sp>
        <p:nvSpPr>
          <p:cNvPr id="11" name="Picture Placeholder 10">
            <a:extLst>
              <a:ext uri="{FF2B5EF4-FFF2-40B4-BE49-F238E27FC236}">
                <a16:creationId xmlns:a16="http://schemas.microsoft.com/office/drawing/2014/main" id="{5AFE1988-6D68-518F-02DA-AAA9F5888FD7}"/>
              </a:ext>
            </a:extLst>
          </p:cNvPr>
          <p:cNvSpPr>
            <a:spLocks noGrp="1"/>
          </p:cNvSpPr>
          <p:nvPr>
            <p:ph type="pic" sz="quarter" idx="12"/>
          </p:nvPr>
        </p:nvSpPr>
        <p:spPr>
          <a:xfrm>
            <a:off x="6499225" y="889000"/>
            <a:ext cx="2460625" cy="2286000"/>
          </a:xfrm>
          <a:noFill/>
        </p:spPr>
        <p:txBody>
          <a:bodyPr anchor="ctr"/>
          <a:lstStyle>
            <a:lvl1pPr algn="ctr">
              <a:defRPr>
                <a:solidFill>
                  <a:schemeClr val="tx1">
                    <a:lumMod val="50000"/>
                    <a:lumOff val="50000"/>
                  </a:schemeClr>
                </a:solidFill>
              </a:defRPr>
            </a:lvl1pPr>
          </a:lstStyle>
          <a:p>
            <a:endParaRPr lang="en-US"/>
          </a:p>
        </p:txBody>
      </p:sp>
      <p:sp>
        <p:nvSpPr>
          <p:cNvPr id="12" name="Picture Placeholder 10">
            <a:extLst>
              <a:ext uri="{FF2B5EF4-FFF2-40B4-BE49-F238E27FC236}">
                <a16:creationId xmlns:a16="http://schemas.microsoft.com/office/drawing/2014/main" id="{7C242A66-AB8D-A8E8-2A07-AD4A7FA0898D}"/>
              </a:ext>
            </a:extLst>
          </p:cNvPr>
          <p:cNvSpPr>
            <a:spLocks noGrp="1"/>
          </p:cNvSpPr>
          <p:nvPr>
            <p:ph type="pic" sz="quarter" idx="13"/>
          </p:nvPr>
        </p:nvSpPr>
        <p:spPr>
          <a:xfrm>
            <a:off x="6499225" y="3327400"/>
            <a:ext cx="2460625" cy="2286000"/>
          </a:xfrm>
          <a:noFill/>
        </p:spPr>
        <p:txBody>
          <a:bodyPr anchor="ctr"/>
          <a:lstStyle>
            <a:lvl1pPr algn="ctr">
              <a:defRPr>
                <a:solidFill>
                  <a:schemeClr val="tx1">
                    <a:lumMod val="50000"/>
                    <a:lumOff val="50000"/>
                  </a:schemeClr>
                </a:solidFill>
              </a:defRPr>
            </a:lvl1pPr>
          </a:lstStyle>
          <a:p>
            <a:endParaRPr lang="en-US"/>
          </a:p>
        </p:txBody>
      </p:sp>
      <p:sp>
        <p:nvSpPr>
          <p:cNvPr id="8" name="Text Placeholder 8">
            <a:extLst>
              <a:ext uri="{FF2B5EF4-FFF2-40B4-BE49-F238E27FC236}">
                <a16:creationId xmlns:a16="http://schemas.microsoft.com/office/drawing/2014/main" id="{7ECB2570-7B63-3D02-419E-B56764BEC058}"/>
              </a:ext>
            </a:extLst>
          </p:cNvPr>
          <p:cNvSpPr>
            <a:spLocks noGrp="1"/>
          </p:cNvSpPr>
          <p:nvPr>
            <p:ph type="body" sz="quarter" idx="10" hasCustomPrompt="1"/>
          </p:nvPr>
        </p:nvSpPr>
        <p:spPr>
          <a:xfrm>
            <a:off x="815186" y="1804575"/>
            <a:ext cx="3966675" cy="1754326"/>
          </a:xfrm>
        </p:spPr>
        <p:txBody>
          <a:bodyPr wrap="square" anchor="b">
            <a:spAutoFit/>
          </a:bodyPr>
          <a:lstStyle>
            <a:lvl1pPr>
              <a:lnSpc>
                <a:spcPct val="100000"/>
              </a:lnSpc>
              <a:defRPr sz="3600" b="0" spc="0" baseline="0">
                <a:solidFill>
                  <a:schemeClr val="accent1"/>
                </a:solidFill>
                <a:latin typeface="Palanquin" panose="020B0004020203020204" pitchFamily="34" charset="77"/>
                <a:cs typeface="Palanquin" panose="020B0004020203020204" pitchFamily="34" charset="77"/>
              </a:defRPr>
            </a:lvl1pPr>
          </a:lstStyle>
          <a:p>
            <a:pPr lvl="0"/>
            <a:r>
              <a:rPr lang="en-GB"/>
              <a:t>Here is an information plus imagery slide.</a:t>
            </a:r>
            <a:endParaRPr lang="en-US"/>
          </a:p>
        </p:txBody>
      </p:sp>
      <p:sp>
        <p:nvSpPr>
          <p:cNvPr id="9" name="Text Placeholder 8">
            <a:extLst>
              <a:ext uri="{FF2B5EF4-FFF2-40B4-BE49-F238E27FC236}">
                <a16:creationId xmlns:a16="http://schemas.microsoft.com/office/drawing/2014/main" id="{B095C335-5D36-B7A2-A1D1-74D375352B7B}"/>
              </a:ext>
            </a:extLst>
          </p:cNvPr>
          <p:cNvSpPr>
            <a:spLocks noGrp="1"/>
          </p:cNvSpPr>
          <p:nvPr>
            <p:ph type="body" sz="quarter" idx="11" hasCustomPrompt="1"/>
          </p:nvPr>
        </p:nvSpPr>
        <p:spPr>
          <a:xfrm>
            <a:off x="815186" y="3833034"/>
            <a:ext cx="3966675" cy="1077218"/>
          </a:xfrm>
        </p:spPr>
        <p:txBody>
          <a:bodyPr wrap="square">
            <a:spAutoFit/>
          </a:bodyPr>
          <a:lstStyle>
            <a:lvl1pPr>
              <a:lnSpc>
                <a:spcPct val="100000"/>
              </a:lnSpc>
              <a:defRPr sz="16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Tree>
    <p:extLst>
      <p:ext uri="{BB962C8B-B14F-4D97-AF65-F5344CB8AC3E}">
        <p14:creationId xmlns:p14="http://schemas.microsoft.com/office/powerpoint/2010/main" val="567094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ry (5)">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72F7A2-699D-D54A-2756-52EAB99B9211}"/>
              </a:ext>
            </a:extLst>
          </p:cNvPr>
          <p:cNvSpPr>
            <a:spLocks noGrp="1"/>
          </p:cNvSpPr>
          <p:nvPr>
            <p:ph type="pic" sz="quarter" idx="12"/>
          </p:nvPr>
        </p:nvSpPr>
        <p:spPr>
          <a:xfrm>
            <a:off x="906463" y="3301081"/>
            <a:ext cx="2460625" cy="2282825"/>
          </a:xfrm>
          <a:noFill/>
        </p:spPr>
        <p:txBody>
          <a:bodyPr anchor="ctr"/>
          <a:lstStyle>
            <a:lvl1pPr algn="ctr">
              <a:defRPr>
                <a:solidFill>
                  <a:schemeClr val="tx1">
                    <a:lumMod val="50000"/>
                    <a:lumOff val="50000"/>
                  </a:schemeClr>
                </a:solidFill>
              </a:defRPr>
            </a:lvl1pPr>
          </a:lstStyle>
          <a:p>
            <a:endParaRPr lang="en-US"/>
          </a:p>
        </p:txBody>
      </p:sp>
      <p:sp>
        <p:nvSpPr>
          <p:cNvPr id="13" name="Picture Placeholder 11">
            <a:extLst>
              <a:ext uri="{FF2B5EF4-FFF2-40B4-BE49-F238E27FC236}">
                <a16:creationId xmlns:a16="http://schemas.microsoft.com/office/drawing/2014/main" id="{0F817EC2-C3AE-0B31-25FC-E3E36536DF36}"/>
              </a:ext>
            </a:extLst>
          </p:cNvPr>
          <p:cNvSpPr>
            <a:spLocks noGrp="1"/>
          </p:cNvSpPr>
          <p:nvPr>
            <p:ph type="pic" sz="quarter" idx="13"/>
          </p:nvPr>
        </p:nvSpPr>
        <p:spPr>
          <a:xfrm>
            <a:off x="3509704" y="3301081"/>
            <a:ext cx="2460625" cy="2282825"/>
          </a:xfrm>
          <a:noFill/>
        </p:spPr>
        <p:txBody>
          <a:bodyPr anchor="ctr"/>
          <a:lstStyle>
            <a:lvl1pPr algn="ctr">
              <a:defRPr>
                <a:solidFill>
                  <a:schemeClr val="tx1">
                    <a:lumMod val="50000"/>
                    <a:lumOff val="50000"/>
                  </a:schemeClr>
                </a:solidFill>
              </a:defRPr>
            </a:lvl1pPr>
          </a:lstStyle>
          <a:p>
            <a:endParaRPr lang="en-US"/>
          </a:p>
        </p:txBody>
      </p:sp>
      <p:sp>
        <p:nvSpPr>
          <p:cNvPr id="14" name="Picture Placeholder 11">
            <a:extLst>
              <a:ext uri="{FF2B5EF4-FFF2-40B4-BE49-F238E27FC236}">
                <a16:creationId xmlns:a16="http://schemas.microsoft.com/office/drawing/2014/main" id="{CCC6A1E2-0B21-A785-2609-394BAD96714A}"/>
              </a:ext>
            </a:extLst>
          </p:cNvPr>
          <p:cNvSpPr>
            <a:spLocks noGrp="1"/>
          </p:cNvSpPr>
          <p:nvPr>
            <p:ph type="pic" sz="quarter" idx="14"/>
          </p:nvPr>
        </p:nvSpPr>
        <p:spPr>
          <a:xfrm>
            <a:off x="6108603" y="3301081"/>
            <a:ext cx="5055204" cy="2282825"/>
          </a:xfrm>
          <a:noFill/>
        </p:spPr>
        <p:txBody>
          <a:bodyPr anchor="ctr"/>
          <a:lstStyle>
            <a:lvl1pPr algn="ctr">
              <a:defRPr>
                <a:solidFill>
                  <a:schemeClr val="tx1">
                    <a:lumMod val="50000"/>
                    <a:lumOff val="50000"/>
                  </a:schemeClr>
                </a:solidFill>
              </a:defRPr>
            </a:lvl1pPr>
          </a:lstStyle>
          <a:p>
            <a:endParaRPr lang="en-US"/>
          </a:p>
        </p:txBody>
      </p:sp>
      <p:sp>
        <p:nvSpPr>
          <p:cNvPr id="9" name="Picture Placeholder 8">
            <a:extLst>
              <a:ext uri="{FF2B5EF4-FFF2-40B4-BE49-F238E27FC236}">
                <a16:creationId xmlns:a16="http://schemas.microsoft.com/office/drawing/2014/main" id="{B967195E-5A5B-B6A9-6895-3A6A6CDFBD95}"/>
              </a:ext>
            </a:extLst>
          </p:cNvPr>
          <p:cNvSpPr>
            <a:spLocks noGrp="1"/>
          </p:cNvSpPr>
          <p:nvPr>
            <p:ph type="pic" sz="quarter" idx="10"/>
          </p:nvPr>
        </p:nvSpPr>
        <p:spPr>
          <a:xfrm>
            <a:off x="906463" y="889000"/>
            <a:ext cx="5062537" cy="2282825"/>
          </a:xfrm>
          <a:noFill/>
        </p:spPr>
        <p:txBody>
          <a:bodyPr anchor="ctr"/>
          <a:lstStyle>
            <a:lvl1pPr algn="ctr">
              <a:defRPr>
                <a:solidFill>
                  <a:schemeClr val="tx1">
                    <a:lumMod val="50000"/>
                    <a:lumOff val="50000"/>
                  </a:schemeClr>
                </a:solidFill>
              </a:defRPr>
            </a:lvl1pPr>
          </a:lstStyle>
          <a:p>
            <a:endParaRPr lang="en-US"/>
          </a:p>
        </p:txBody>
      </p:sp>
      <p:sp>
        <p:nvSpPr>
          <p:cNvPr id="10" name="Picture Placeholder 8">
            <a:extLst>
              <a:ext uri="{FF2B5EF4-FFF2-40B4-BE49-F238E27FC236}">
                <a16:creationId xmlns:a16="http://schemas.microsoft.com/office/drawing/2014/main" id="{4A2A1EFB-8307-FBED-E53E-A54BE322BC5A}"/>
              </a:ext>
            </a:extLst>
          </p:cNvPr>
          <p:cNvSpPr>
            <a:spLocks noGrp="1"/>
          </p:cNvSpPr>
          <p:nvPr>
            <p:ph type="pic" sz="quarter" idx="11"/>
          </p:nvPr>
        </p:nvSpPr>
        <p:spPr>
          <a:xfrm>
            <a:off x="6104937" y="889000"/>
            <a:ext cx="5062537" cy="2282825"/>
          </a:xfrm>
          <a:noFill/>
        </p:spPr>
        <p:txBody>
          <a:bodyPr anchor="ctr"/>
          <a:lstStyle>
            <a:lvl1pPr algn="ctr">
              <a:defRPr>
                <a:solidFill>
                  <a:schemeClr val="tx1">
                    <a:lumMod val="50000"/>
                    <a:lumOff val="50000"/>
                  </a:schemeClr>
                </a:solidFill>
              </a:defRPr>
            </a:lvl1pPr>
          </a:lstStyle>
          <a:p>
            <a:endParaRPr lang="en-US"/>
          </a:p>
        </p:txBody>
      </p:sp>
    </p:spTree>
    <p:extLst>
      <p:ext uri="{BB962C8B-B14F-4D97-AF65-F5344CB8AC3E}">
        <p14:creationId xmlns:p14="http://schemas.microsoft.com/office/powerpoint/2010/main" val="27847835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ry (4.1)">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A39CBE06-670B-527B-977F-01E92EEA02E1}"/>
              </a:ext>
            </a:extLst>
          </p:cNvPr>
          <p:cNvSpPr>
            <a:spLocks noGrp="1"/>
          </p:cNvSpPr>
          <p:nvPr>
            <p:ph type="pic" sz="quarter" idx="10"/>
          </p:nvPr>
        </p:nvSpPr>
        <p:spPr>
          <a:xfrm>
            <a:off x="921804" y="889311"/>
            <a:ext cx="2443696" cy="4716151"/>
          </a:xfrm>
          <a:noFill/>
        </p:spPr>
        <p:txBody>
          <a:bodyPr anchor="ctr"/>
          <a:lstStyle>
            <a:lvl1pPr algn="ctr">
              <a:defRPr>
                <a:solidFill>
                  <a:schemeClr val="tx1">
                    <a:lumMod val="50000"/>
                    <a:lumOff val="50000"/>
                  </a:schemeClr>
                </a:solidFill>
              </a:defRPr>
            </a:lvl1pPr>
          </a:lstStyle>
          <a:p>
            <a:endParaRPr lang="en-US"/>
          </a:p>
        </p:txBody>
      </p:sp>
      <p:sp>
        <p:nvSpPr>
          <p:cNvPr id="4" name="Picture Placeholder 7">
            <a:extLst>
              <a:ext uri="{FF2B5EF4-FFF2-40B4-BE49-F238E27FC236}">
                <a16:creationId xmlns:a16="http://schemas.microsoft.com/office/drawing/2014/main" id="{055669EA-4E50-6698-8848-7BB13982FA0F}"/>
              </a:ext>
            </a:extLst>
          </p:cNvPr>
          <p:cNvSpPr>
            <a:spLocks noGrp="1"/>
          </p:cNvSpPr>
          <p:nvPr>
            <p:ph type="pic" sz="quarter" idx="11"/>
          </p:nvPr>
        </p:nvSpPr>
        <p:spPr>
          <a:xfrm>
            <a:off x="3519230" y="889311"/>
            <a:ext cx="2443696" cy="4716151"/>
          </a:xfrm>
          <a:noFill/>
        </p:spPr>
        <p:txBody>
          <a:bodyPr anchor="ctr"/>
          <a:lstStyle>
            <a:lvl1pPr algn="ctr">
              <a:defRPr>
                <a:solidFill>
                  <a:schemeClr val="tx1">
                    <a:lumMod val="50000"/>
                    <a:lumOff val="50000"/>
                  </a:schemeClr>
                </a:solidFill>
              </a:defRPr>
            </a:lvl1pPr>
          </a:lstStyle>
          <a:p>
            <a:endParaRPr lang="en-US"/>
          </a:p>
        </p:txBody>
      </p:sp>
      <p:sp>
        <p:nvSpPr>
          <p:cNvPr id="5" name="Picture Placeholder 10">
            <a:extLst>
              <a:ext uri="{FF2B5EF4-FFF2-40B4-BE49-F238E27FC236}">
                <a16:creationId xmlns:a16="http://schemas.microsoft.com/office/drawing/2014/main" id="{0CB6E560-F2F4-06EC-0B23-6B58750A28E0}"/>
              </a:ext>
            </a:extLst>
          </p:cNvPr>
          <p:cNvSpPr>
            <a:spLocks noGrp="1"/>
          </p:cNvSpPr>
          <p:nvPr>
            <p:ph type="pic" sz="quarter" idx="12"/>
          </p:nvPr>
        </p:nvSpPr>
        <p:spPr>
          <a:xfrm>
            <a:off x="6105525" y="889103"/>
            <a:ext cx="5053013" cy="2282722"/>
          </a:xfrm>
          <a:noFill/>
        </p:spPr>
        <p:txBody>
          <a:bodyPr anchor="ctr"/>
          <a:lstStyle>
            <a:lvl1pPr algn="ctr">
              <a:defRPr>
                <a:solidFill>
                  <a:schemeClr val="tx1">
                    <a:lumMod val="50000"/>
                    <a:lumOff val="50000"/>
                  </a:schemeClr>
                </a:solidFill>
              </a:defRPr>
            </a:lvl1pPr>
          </a:lstStyle>
          <a:p>
            <a:endParaRPr lang="en-US"/>
          </a:p>
        </p:txBody>
      </p:sp>
      <p:sp>
        <p:nvSpPr>
          <p:cNvPr id="6" name="Picture Placeholder 10">
            <a:extLst>
              <a:ext uri="{FF2B5EF4-FFF2-40B4-BE49-F238E27FC236}">
                <a16:creationId xmlns:a16="http://schemas.microsoft.com/office/drawing/2014/main" id="{63C5CC53-3061-2843-8088-A0B09B706BC1}"/>
              </a:ext>
            </a:extLst>
          </p:cNvPr>
          <p:cNvSpPr>
            <a:spLocks noGrp="1"/>
          </p:cNvSpPr>
          <p:nvPr>
            <p:ph type="pic" sz="quarter" idx="13"/>
          </p:nvPr>
        </p:nvSpPr>
        <p:spPr>
          <a:xfrm>
            <a:off x="6105525" y="3327503"/>
            <a:ext cx="5053013" cy="2282722"/>
          </a:xfrm>
          <a:noFill/>
        </p:spPr>
        <p:txBody>
          <a:bodyPr anchor="ctr"/>
          <a:lstStyle>
            <a:lvl1pPr algn="ctr">
              <a:defRPr>
                <a:solidFill>
                  <a:schemeClr val="tx1">
                    <a:lumMod val="50000"/>
                    <a:lumOff val="50000"/>
                  </a:schemeClr>
                </a:solidFill>
              </a:defRPr>
            </a:lvl1pPr>
          </a:lstStyle>
          <a:p>
            <a:endParaRPr lang="en-US"/>
          </a:p>
        </p:txBody>
      </p:sp>
    </p:spTree>
    <p:extLst>
      <p:ext uri="{BB962C8B-B14F-4D97-AF65-F5344CB8AC3E}">
        <p14:creationId xmlns:p14="http://schemas.microsoft.com/office/powerpoint/2010/main" val="8917354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ry (4.2)">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4E96BBED-941F-843A-AC53-D66F29BF6B73}"/>
              </a:ext>
            </a:extLst>
          </p:cNvPr>
          <p:cNvSpPr>
            <a:spLocks noGrp="1"/>
          </p:cNvSpPr>
          <p:nvPr>
            <p:ph type="pic" sz="quarter" idx="10"/>
          </p:nvPr>
        </p:nvSpPr>
        <p:spPr>
          <a:xfrm>
            <a:off x="901700" y="874713"/>
            <a:ext cx="5062538" cy="2305050"/>
          </a:xfrm>
          <a:noFill/>
        </p:spPr>
        <p:txBody>
          <a:bodyPr anchor="ctr"/>
          <a:lstStyle>
            <a:lvl1pPr algn="ctr">
              <a:defRPr>
                <a:solidFill>
                  <a:schemeClr val="tx1">
                    <a:lumMod val="50000"/>
                    <a:lumOff val="50000"/>
                  </a:schemeClr>
                </a:solidFill>
              </a:defRPr>
            </a:lvl1pPr>
          </a:lstStyle>
          <a:p>
            <a:endParaRPr lang="en-US"/>
          </a:p>
        </p:txBody>
      </p:sp>
      <p:sp>
        <p:nvSpPr>
          <p:cNvPr id="4" name="Picture Placeholder 7">
            <a:extLst>
              <a:ext uri="{FF2B5EF4-FFF2-40B4-BE49-F238E27FC236}">
                <a16:creationId xmlns:a16="http://schemas.microsoft.com/office/drawing/2014/main" id="{08BA5F04-C9EF-48BA-D468-753949C8A6C5}"/>
              </a:ext>
            </a:extLst>
          </p:cNvPr>
          <p:cNvSpPr>
            <a:spLocks noGrp="1"/>
          </p:cNvSpPr>
          <p:nvPr>
            <p:ph type="pic" sz="quarter" idx="11"/>
          </p:nvPr>
        </p:nvSpPr>
        <p:spPr>
          <a:xfrm>
            <a:off x="6096552" y="874713"/>
            <a:ext cx="5062538" cy="2305050"/>
          </a:xfrm>
          <a:noFill/>
        </p:spPr>
        <p:txBody>
          <a:bodyPr anchor="ctr"/>
          <a:lstStyle>
            <a:lvl1pPr algn="ctr">
              <a:defRPr>
                <a:solidFill>
                  <a:schemeClr val="tx1">
                    <a:lumMod val="50000"/>
                    <a:lumOff val="50000"/>
                  </a:schemeClr>
                </a:solidFill>
              </a:defRPr>
            </a:lvl1pPr>
          </a:lstStyle>
          <a:p>
            <a:endParaRPr lang="en-US"/>
          </a:p>
        </p:txBody>
      </p:sp>
      <p:sp>
        <p:nvSpPr>
          <p:cNvPr id="5" name="Picture Placeholder 7">
            <a:extLst>
              <a:ext uri="{FF2B5EF4-FFF2-40B4-BE49-F238E27FC236}">
                <a16:creationId xmlns:a16="http://schemas.microsoft.com/office/drawing/2014/main" id="{4663B52E-B385-A1B3-1730-5BD3995B7957}"/>
              </a:ext>
            </a:extLst>
          </p:cNvPr>
          <p:cNvSpPr>
            <a:spLocks noGrp="1"/>
          </p:cNvSpPr>
          <p:nvPr>
            <p:ph type="pic" sz="quarter" idx="12"/>
          </p:nvPr>
        </p:nvSpPr>
        <p:spPr>
          <a:xfrm>
            <a:off x="901700" y="3339617"/>
            <a:ext cx="5062538" cy="2305050"/>
          </a:xfrm>
          <a:noFill/>
        </p:spPr>
        <p:txBody>
          <a:bodyPr anchor="ctr"/>
          <a:lstStyle>
            <a:lvl1pPr algn="ctr">
              <a:defRPr>
                <a:solidFill>
                  <a:schemeClr val="tx1">
                    <a:lumMod val="50000"/>
                    <a:lumOff val="50000"/>
                  </a:schemeClr>
                </a:solidFill>
              </a:defRPr>
            </a:lvl1pPr>
          </a:lstStyle>
          <a:p>
            <a:endParaRPr lang="en-US"/>
          </a:p>
        </p:txBody>
      </p:sp>
      <p:sp>
        <p:nvSpPr>
          <p:cNvPr id="6" name="Picture Placeholder 7">
            <a:extLst>
              <a:ext uri="{FF2B5EF4-FFF2-40B4-BE49-F238E27FC236}">
                <a16:creationId xmlns:a16="http://schemas.microsoft.com/office/drawing/2014/main" id="{A74CEE9B-2B5F-38F7-8AF8-54DF13A65AF8}"/>
              </a:ext>
            </a:extLst>
          </p:cNvPr>
          <p:cNvSpPr>
            <a:spLocks noGrp="1"/>
          </p:cNvSpPr>
          <p:nvPr>
            <p:ph type="pic" sz="quarter" idx="13"/>
          </p:nvPr>
        </p:nvSpPr>
        <p:spPr>
          <a:xfrm>
            <a:off x="6096552" y="3339617"/>
            <a:ext cx="5062538" cy="2305050"/>
          </a:xfrm>
          <a:noFill/>
        </p:spPr>
        <p:txBody>
          <a:bodyPr anchor="ctr"/>
          <a:lstStyle>
            <a:lvl1pPr algn="ctr">
              <a:defRPr>
                <a:solidFill>
                  <a:schemeClr val="tx1">
                    <a:lumMod val="50000"/>
                    <a:lumOff val="50000"/>
                  </a:schemeClr>
                </a:solidFill>
              </a:defRPr>
            </a:lvl1pPr>
          </a:lstStyle>
          <a:p>
            <a:endParaRPr lang="en-US"/>
          </a:p>
        </p:txBody>
      </p:sp>
    </p:spTree>
    <p:extLst>
      <p:ext uri="{BB962C8B-B14F-4D97-AF65-F5344CB8AC3E}">
        <p14:creationId xmlns:p14="http://schemas.microsoft.com/office/powerpoint/2010/main" val="1071163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s full splash">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E39DDB7-5312-B562-100E-0B5F6704C374}"/>
              </a:ext>
            </a:extLst>
          </p:cNvPr>
          <p:cNvSpPr>
            <a:spLocks noGrp="1"/>
          </p:cNvSpPr>
          <p:nvPr>
            <p:ph type="pic" sz="quarter" idx="11"/>
          </p:nvPr>
        </p:nvSpPr>
        <p:spPr>
          <a:xfrm>
            <a:off x="0" y="0"/>
            <a:ext cx="6096000" cy="3381375"/>
          </a:xfrm>
          <a:noFill/>
        </p:spPr>
        <p:txBody>
          <a:bodyPr anchor="ctr"/>
          <a:lstStyle>
            <a:lvl1pPr algn="ctr">
              <a:defRPr>
                <a:solidFill>
                  <a:schemeClr val="tx1">
                    <a:lumMod val="50000"/>
                    <a:lumOff val="50000"/>
                  </a:schemeClr>
                </a:solidFill>
              </a:defRPr>
            </a:lvl1pPr>
          </a:lstStyle>
          <a:p>
            <a:endParaRPr lang="en-US"/>
          </a:p>
        </p:txBody>
      </p:sp>
      <p:sp>
        <p:nvSpPr>
          <p:cNvPr id="18" name="Picture Placeholder 16">
            <a:extLst>
              <a:ext uri="{FF2B5EF4-FFF2-40B4-BE49-F238E27FC236}">
                <a16:creationId xmlns:a16="http://schemas.microsoft.com/office/drawing/2014/main" id="{908D2BCA-9EE9-06F3-FEB1-FFAA2E05F311}"/>
              </a:ext>
            </a:extLst>
          </p:cNvPr>
          <p:cNvSpPr>
            <a:spLocks noGrp="1"/>
          </p:cNvSpPr>
          <p:nvPr>
            <p:ph type="pic" sz="quarter" idx="12"/>
          </p:nvPr>
        </p:nvSpPr>
        <p:spPr>
          <a:xfrm>
            <a:off x="6100996" y="0"/>
            <a:ext cx="6096000" cy="3381375"/>
          </a:xfrm>
          <a:noFill/>
        </p:spPr>
        <p:txBody>
          <a:bodyPr anchor="ctr"/>
          <a:lstStyle>
            <a:lvl1pPr algn="ctr">
              <a:defRPr>
                <a:solidFill>
                  <a:schemeClr val="tx1">
                    <a:lumMod val="50000"/>
                    <a:lumOff val="50000"/>
                  </a:schemeClr>
                </a:solidFill>
              </a:defRPr>
            </a:lvl1pPr>
          </a:lstStyle>
          <a:p>
            <a:endParaRPr lang="en-US"/>
          </a:p>
        </p:txBody>
      </p:sp>
      <p:sp>
        <p:nvSpPr>
          <p:cNvPr id="19" name="Picture Placeholder 16">
            <a:extLst>
              <a:ext uri="{FF2B5EF4-FFF2-40B4-BE49-F238E27FC236}">
                <a16:creationId xmlns:a16="http://schemas.microsoft.com/office/drawing/2014/main" id="{F531555E-DB3D-D575-58E3-34AF18C43ABF}"/>
              </a:ext>
            </a:extLst>
          </p:cNvPr>
          <p:cNvSpPr>
            <a:spLocks noGrp="1"/>
          </p:cNvSpPr>
          <p:nvPr>
            <p:ph type="pic" sz="quarter" idx="13"/>
          </p:nvPr>
        </p:nvSpPr>
        <p:spPr>
          <a:xfrm>
            <a:off x="6100996" y="3380836"/>
            <a:ext cx="6096000" cy="3478257"/>
          </a:xfrm>
          <a:noFill/>
        </p:spPr>
        <p:txBody>
          <a:bodyPr anchor="ctr"/>
          <a:lstStyle>
            <a:lvl1pPr algn="ctr">
              <a:defRPr>
                <a:solidFill>
                  <a:schemeClr val="tx1">
                    <a:lumMod val="50000"/>
                    <a:lumOff val="50000"/>
                  </a:schemeClr>
                </a:solidFill>
              </a:defRPr>
            </a:lvl1pPr>
          </a:lstStyle>
          <a:p>
            <a:endParaRPr lang="en-US"/>
          </a:p>
        </p:txBody>
      </p:sp>
      <p:sp>
        <p:nvSpPr>
          <p:cNvPr id="21" name="Picture Placeholder 20">
            <a:extLst>
              <a:ext uri="{FF2B5EF4-FFF2-40B4-BE49-F238E27FC236}">
                <a16:creationId xmlns:a16="http://schemas.microsoft.com/office/drawing/2014/main" id="{89E67668-24AE-A120-8FF8-951D816474B3}"/>
              </a:ext>
            </a:extLst>
          </p:cNvPr>
          <p:cNvSpPr>
            <a:spLocks noGrp="1"/>
          </p:cNvSpPr>
          <p:nvPr>
            <p:ph type="pic" sz="quarter" idx="14"/>
          </p:nvPr>
        </p:nvSpPr>
        <p:spPr>
          <a:xfrm>
            <a:off x="2346325" y="3381375"/>
            <a:ext cx="3744913" cy="3476625"/>
          </a:xfrm>
          <a:noFill/>
        </p:spPr>
        <p:txBody>
          <a:bodyPr anchor="ctr"/>
          <a:lstStyle>
            <a:lvl1pPr algn="ctr">
              <a:defRPr>
                <a:solidFill>
                  <a:schemeClr val="tx1">
                    <a:lumMod val="50000"/>
                    <a:lumOff val="50000"/>
                  </a:schemeClr>
                </a:solidFill>
              </a:defRPr>
            </a:lvl1pPr>
          </a:lstStyle>
          <a:p>
            <a:endParaRPr lang="en-US"/>
          </a:p>
        </p:txBody>
      </p:sp>
      <p:sp>
        <p:nvSpPr>
          <p:cNvPr id="23" name="Picture Placeholder 22">
            <a:extLst>
              <a:ext uri="{FF2B5EF4-FFF2-40B4-BE49-F238E27FC236}">
                <a16:creationId xmlns:a16="http://schemas.microsoft.com/office/drawing/2014/main" id="{881831A8-51F9-DB97-3516-2A134EA623B9}"/>
              </a:ext>
            </a:extLst>
          </p:cNvPr>
          <p:cNvSpPr>
            <a:spLocks noGrp="1"/>
          </p:cNvSpPr>
          <p:nvPr>
            <p:ph type="pic" sz="quarter" idx="15"/>
          </p:nvPr>
        </p:nvSpPr>
        <p:spPr>
          <a:xfrm>
            <a:off x="0" y="3379788"/>
            <a:ext cx="2346325" cy="3478212"/>
          </a:xfrm>
          <a:noFill/>
        </p:spPr>
        <p:txBody>
          <a:bodyPr anchor="ctr"/>
          <a:lstStyle>
            <a:lvl1pPr algn="ctr">
              <a:defRPr>
                <a:solidFill>
                  <a:schemeClr val="tx1">
                    <a:lumMod val="50000"/>
                    <a:lumOff val="50000"/>
                  </a:schemeClr>
                </a:solidFill>
              </a:defRPr>
            </a:lvl1pPr>
          </a:lstStyle>
          <a:p>
            <a:endParaRPr lang="en-US"/>
          </a:p>
        </p:txBody>
      </p:sp>
      <p:sp>
        <p:nvSpPr>
          <p:cNvPr id="9" name="Rectangle 8">
            <a:extLst>
              <a:ext uri="{FF2B5EF4-FFF2-40B4-BE49-F238E27FC236}">
                <a16:creationId xmlns:a16="http://schemas.microsoft.com/office/drawing/2014/main" id="{DA5C20ED-550E-E234-6CA5-EDA931187281}"/>
              </a:ext>
            </a:extLst>
          </p:cNvPr>
          <p:cNvSpPr/>
          <p:nvPr userDrawn="1"/>
        </p:nvSpPr>
        <p:spPr>
          <a:xfrm>
            <a:off x="0" y="0"/>
            <a:ext cx="12192000" cy="1195762"/>
          </a:xfrm>
          <a:prstGeom prst="rect">
            <a:avLst/>
          </a:prstGeom>
          <a:gradFill>
            <a:gsLst>
              <a:gs pos="100000">
                <a:schemeClr val="tx1">
                  <a:alpha val="0"/>
                </a:schemeClr>
              </a:gs>
              <a:gs pos="17000">
                <a:schemeClr val="tx1">
                  <a:alpha val="6297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8B8A8E72-A85D-F5E1-3E07-5E39C64E37E3}"/>
              </a:ext>
            </a:extLst>
          </p:cNvPr>
          <p:cNvSpPr>
            <a:spLocks noGrp="1"/>
          </p:cNvSpPr>
          <p:nvPr>
            <p:ph type="body" sz="quarter" idx="10" hasCustomPrompt="1"/>
          </p:nvPr>
        </p:nvSpPr>
        <p:spPr>
          <a:xfrm>
            <a:off x="401543" y="391301"/>
            <a:ext cx="5110163" cy="276999"/>
          </a:xfrm>
        </p:spPr>
        <p:txBody>
          <a:bodyPr>
            <a:spAutoFit/>
          </a:bodyPr>
          <a:lstStyle>
            <a:lvl1pPr>
              <a:defRPr sz="1200" b="1" spc="100" baseline="0">
                <a:solidFill>
                  <a:schemeClr val="bg1"/>
                </a:solidFill>
              </a:defRPr>
            </a:lvl1pPr>
            <a:lvl2pPr>
              <a:defRPr sz="1200" b="1" spc="100" baseline="0"/>
            </a:lvl2pPr>
            <a:lvl3pPr>
              <a:defRPr sz="1200" b="1" spc="100" baseline="0"/>
            </a:lvl3pPr>
            <a:lvl4pPr>
              <a:defRPr sz="1200" b="1" spc="100" baseline="0"/>
            </a:lvl4pPr>
            <a:lvl5pPr>
              <a:defRPr sz="1200" b="1" spc="100" baseline="0"/>
            </a:lvl5pPr>
          </a:lstStyle>
          <a:p>
            <a:pPr lvl="0"/>
            <a:r>
              <a:rPr lang="en-GB"/>
              <a:t>PRESENTATION TITLE OF A FEW WORDS</a:t>
            </a:r>
            <a:endParaRPr lang="en-US"/>
          </a:p>
        </p:txBody>
      </p:sp>
      <p:sp>
        <p:nvSpPr>
          <p:cNvPr id="8" name="Rectangle 7">
            <a:extLst>
              <a:ext uri="{FF2B5EF4-FFF2-40B4-BE49-F238E27FC236}">
                <a16:creationId xmlns:a16="http://schemas.microsoft.com/office/drawing/2014/main" id="{CE569140-DA98-53A4-7F20-7271BFA8C14F}"/>
              </a:ext>
            </a:extLst>
          </p:cNvPr>
          <p:cNvSpPr/>
          <p:nvPr userDrawn="1"/>
        </p:nvSpPr>
        <p:spPr>
          <a:xfrm rot="10800000">
            <a:off x="0" y="5565913"/>
            <a:ext cx="12192000" cy="1292086"/>
          </a:xfrm>
          <a:prstGeom prst="rect">
            <a:avLst/>
          </a:prstGeom>
          <a:gradFill>
            <a:gsLst>
              <a:gs pos="100000">
                <a:schemeClr val="tx1">
                  <a:alpha val="0"/>
                </a:schemeClr>
              </a:gs>
              <a:gs pos="48000">
                <a:schemeClr val="tx1">
                  <a:alpha val="44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B4F3BA3-044B-4961-B83E-C848CA873D89}"/>
              </a:ext>
            </a:extLst>
          </p:cNvPr>
          <p:cNvPicPr>
            <a:picLocks noChangeAspect="1"/>
          </p:cNvPicPr>
          <p:nvPr userDrawn="1"/>
        </p:nvPicPr>
        <p:blipFill>
          <a:blip r:embed="rId2"/>
          <a:stretch>
            <a:fillRect/>
          </a:stretch>
        </p:blipFill>
        <p:spPr>
          <a:xfrm>
            <a:off x="453822" y="5841361"/>
            <a:ext cx="1235278" cy="572261"/>
          </a:xfrm>
          <a:prstGeom prst="rect">
            <a:avLst/>
          </a:prstGeom>
        </p:spPr>
      </p:pic>
      <p:sp>
        <p:nvSpPr>
          <p:cNvPr id="11" name="TextBox 10">
            <a:extLst>
              <a:ext uri="{FF2B5EF4-FFF2-40B4-BE49-F238E27FC236}">
                <a16:creationId xmlns:a16="http://schemas.microsoft.com/office/drawing/2014/main" id="{02385897-EB78-170E-DD3A-12AA2555D522}"/>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948595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s Overlay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98BDD72-BCE6-694A-1541-71430A2FEF00}"/>
              </a:ext>
            </a:extLst>
          </p:cNvPr>
          <p:cNvSpPr>
            <a:spLocks noGrp="1"/>
          </p:cNvSpPr>
          <p:nvPr>
            <p:ph type="pic" sz="quarter" idx="10"/>
          </p:nvPr>
        </p:nvSpPr>
        <p:spPr>
          <a:xfrm>
            <a:off x="2251075" y="962525"/>
            <a:ext cx="2520950" cy="2165686"/>
          </a:xfrm>
          <a:noFill/>
        </p:spPr>
        <p:txBody>
          <a:bodyPr anchor="ctr"/>
          <a:lstStyle>
            <a:lvl1pPr algn="ctr">
              <a:defRPr>
                <a:solidFill>
                  <a:schemeClr val="tx1">
                    <a:lumMod val="50000"/>
                    <a:lumOff val="50000"/>
                  </a:schemeClr>
                </a:solidFill>
              </a:defRPr>
            </a:lvl1pPr>
          </a:lstStyle>
          <a:p>
            <a:endParaRPr lang="en-US"/>
          </a:p>
        </p:txBody>
      </p:sp>
      <p:sp>
        <p:nvSpPr>
          <p:cNvPr id="7" name="Picture Placeholder 5">
            <a:extLst>
              <a:ext uri="{FF2B5EF4-FFF2-40B4-BE49-F238E27FC236}">
                <a16:creationId xmlns:a16="http://schemas.microsoft.com/office/drawing/2014/main" id="{47AD29A2-B41B-23B8-AEE3-D54B3DC03C81}"/>
              </a:ext>
            </a:extLst>
          </p:cNvPr>
          <p:cNvSpPr>
            <a:spLocks noGrp="1"/>
          </p:cNvSpPr>
          <p:nvPr>
            <p:ph type="pic" sz="quarter" idx="11"/>
          </p:nvPr>
        </p:nvSpPr>
        <p:spPr>
          <a:xfrm>
            <a:off x="5056286" y="962525"/>
            <a:ext cx="2520950" cy="2165686"/>
          </a:xfrm>
          <a:noFill/>
        </p:spPr>
        <p:txBody>
          <a:bodyPr anchor="ctr"/>
          <a:lstStyle>
            <a:lvl1pPr algn="ctr">
              <a:defRPr>
                <a:solidFill>
                  <a:schemeClr val="tx1">
                    <a:lumMod val="50000"/>
                    <a:lumOff val="50000"/>
                  </a:schemeClr>
                </a:solidFill>
              </a:defRPr>
            </a:lvl1pPr>
          </a:lstStyle>
          <a:p>
            <a:endParaRPr lang="en-US"/>
          </a:p>
        </p:txBody>
      </p:sp>
      <p:sp>
        <p:nvSpPr>
          <p:cNvPr id="8" name="Picture Placeholder 5">
            <a:extLst>
              <a:ext uri="{FF2B5EF4-FFF2-40B4-BE49-F238E27FC236}">
                <a16:creationId xmlns:a16="http://schemas.microsoft.com/office/drawing/2014/main" id="{001F1C25-EC2E-4E50-D32D-0AC0C0116088}"/>
              </a:ext>
            </a:extLst>
          </p:cNvPr>
          <p:cNvSpPr>
            <a:spLocks noGrp="1"/>
          </p:cNvSpPr>
          <p:nvPr>
            <p:ph type="pic" sz="quarter" idx="12"/>
          </p:nvPr>
        </p:nvSpPr>
        <p:spPr>
          <a:xfrm>
            <a:off x="7856241" y="962525"/>
            <a:ext cx="2520950" cy="2165686"/>
          </a:xfrm>
          <a:noFill/>
        </p:spPr>
        <p:txBody>
          <a:bodyPr anchor="ctr"/>
          <a:lstStyle>
            <a:lvl1pPr algn="ctr">
              <a:defRPr>
                <a:solidFill>
                  <a:schemeClr val="tx1">
                    <a:lumMod val="50000"/>
                    <a:lumOff val="50000"/>
                  </a:schemeClr>
                </a:solidFill>
              </a:defRPr>
            </a:lvl1pPr>
          </a:lstStyle>
          <a:p>
            <a:endParaRPr lang="en-US"/>
          </a:p>
        </p:txBody>
      </p:sp>
      <p:sp>
        <p:nvSpPr>
          <p:cNvPr id="9" name="Picture Placeholder 5">
            <a:extLst>
              <a:ext uri="{FF2B5EF4-FFF2-40B4-BE49-F238E27FC236}">
                <a16:creationId xmlns:a16="http://schemas.microsoft.com/office/drawing/2014/main" id="{4B1B2172-1C5F-2CCB-9264-1E4994A3D42B}"/>
              </a:ext>
            </a:extLst>
          </p:cNvPr>
          <p:cNvSpPr>
            <a:spLocks noGrp="1"/>
          </p:cNvSpPr>
          <p:nvPr>
            <p:ph type="pic" sz="quarter" idx="13"/>
          </p:nvPr>
        </p:nvSpPr>
        <p:spPr>
          <a:xfrm>
            <a:off x="3652577" y="3380605"/>
            <a:ext cx="2520950" cy="2165686"/>
          </a:xfrm>
          <a:noFill/>
        </p:spPr>
        <p:txBody>
          <a:bodyPr anchor="ctr"/>
          <a:lstStyle>
            <a:lvl1pPr algn="ctr">
              <a:defRPr>
                <a:solidFill>
                  <a:schemeClr val="tx1">
                    <a:lumMod val="50000"/>
                    <a:lumOff val="50000"/>
                  </a:schemeClr>
                </a:solidFill>
              </a:defRPr>
            </a:lvl1pPr>
          </a:lstStyle>
          <a:p>
            <a:endParaRPr lang="en-US"/>
          </a:p>
        </p:txBody>
      </p:sp>
      <p:sp>
        <p:nvSpPr>
          <p:cNvPr id="10" name="Picture Placeholder 5">
            <a:extLst>
              <a:ext uri="{FF2B5EF4-FFF2-40B4-BE49-F238E27FC236}">
                <a16:creationId xmlns:a16="http://schemas.microsoft.com/office/drawing/2014/main" id="{AD87CB96-7D7C-640F-83CF-99621FA8034E}"/>
              </a:ext>
            </a:extLst>
          </p:cNvPr>
          <p:cNvSpPr>
            <a:spLocks noGrp="1"/>
          </p:cNvSpPr>
          <p:nvPr>
            <p:ph type="pic" sz="quarter" idx="14"/>
          </p:nvPr>
        </p:nvSpPr>
        <p:spPr>
          <a:xfrm>
            <a:off x="6446727" y="3380605"/>
            <a:ext cx="2520950" cy="2165686"/>
          </a:xfrm>
          <a:noFill/>
        </p:spPr>
        <p:txBody>
          <a:bodyPr anchor="ctr"/>
          <a:lstStyle>
            <a:lvl1pPr algn="ctr">
              <a:defRPr>
                <a:solidFill>
                  <a:schemeClr val="tx1">
                    <a:lumMod val="50000"/>
                    <a:lumOff val="50000"/>
                  </a:schemeClr>
                </a:solidFill>
              </a:defRPr>
            </a:lvl1pPr>
          </a:lstStyle>
          <a:p>
            <a:endParaRPr lang="en-US"/>
          </a:p>
        </p:txBody>
      </p:sp>
      <p:sp>
        <p:nvSpPr>
          <p:cNvPr id="14" name="Text Placeholder 13">
            <a:extLst>
              <a:ext uri="{FF2B5EF4-FFF2-40B4-BE49-F238E27FC236}">
                <a16:creationId xmlns:a16="http://schemas.microsoft.com/office/drawing/2014/main" id="{0A863160-5F35-E2CB-F75E-732CCF2819E8}"/>
              </a:ext>
            </a:extLst>
          </p:cNvPr>
          <p:cNvSpPr>
            <a:spLocks noGrp="1"/>
          </p:cNvSpPr>
          <p:nvPr>
            <p:ph type="body" sz="quarter" idx="15" hasCustomPrompt="1"/>
          </p:nvPr>
        </p:nvSpPr>
        <p:spPr>
          <a:xfrm>
            <a:off x="2251075" y="2489200"/>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a:t>Placeholder Text</a:t>
            </a:r>
            <a:endParaRPr lang="en-US"/>
          </a:p>
        </p:txBody>
      </p:sp>
      <p:sp>
        <p:nvSpPr>
          <p:cNvPr id="15" name="Text Placeholder 13">
            <a:extLst>
              <a:ext uri="{FF2B5EF4-FFF2-40B4-BE49-F238E27FC236}">
                <a16:creationId xmlns:a16="http://schemas.microsoft.com/office/drawing/2014/main" id="{D30D5293-4D06-48D7-31DF-2177EBF50E96}"/>
              </a:ext>
            </a:extLst>
          </p:cNvPr>
          <p:cNvSpPr>
            <a:spLocks noGrp="1"/>
          </p:cNvSpPr>
          <p:nvPr>
            <p:ph type="body" sz="quarter" idx="16" hasCustomPrompt="1"/>
          </p:nvPr>
        </p:nvSpPr>
        <p:spPr>
          <a:xfrm>
            <a:off x="5056286" y="2489200"/>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a:t>Placeholder Text</a:t>
            </a:r>
            <a:endParaRPr lang="en-US"/>
          </a:p>
        </p:txBody>
      </p:sp>
      <p:sp>
        <p:nvSpPr>
          <p:cNvPr id="16" name="Text Placeholder 13">
            <a:extLst>
              <a:ext uri="{FF2B5EF4-FFF2-40B4-BE49-F238E27FC236}">
                <a16:creationId xmlns:a16="http://schemas.microsoft.com/office/drawing/2014/main" id="{1BC23AF1-0612-3DAC-B7DC-CEBE5DD0BA09}"/>
              </a:ext>
            </a:extLst>
          </p:cNvPr>
          <p:cNvSpPr>
            <a:spLocks noGrp="1"/>
          </p:cNvSpPr>
          <p:nvPr>
            <p:ph type="body" sz="quarter" idx="17" hasCustomPrompt="1"/>
          </p:nvPr>
        </p:nvSpPr>
        <p:spPr>
          <a:xfrm>
            <a:off x="7856241" y="2489200"/>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a:t>Placeholder Text</a:t>
            </a:r>
            <a:endParaRPr lang="en-US"/>
          </a:p>
        </p:txBody>
      </p:sp>
      <p:sp>
        <p:nvSpPr>
          <p:cNvPr id="17" name="Text Placeholder 13">
            <a:extLst>
              <a:ext uri="{FF2B5EF4-FFF2-40B4-BE49-F238E27FC236}">
                <a16:creationId xmlns:a16="http://schemas.microsoft.com/office/drawing/2014/main" id="{F3708D5F-62A8-3C49-2D33-CA823FE60B1C}"/>
              </a:ext>
            </a:extLst>
          </p:cNvPr>
          <p:cNvSpPr>
            <a:spLocks noGrp="1"/>
          </p:cNvSpPr>
          <p:nvPr>
            <p:ph type="body" sz="quarter" idx="18" hasCustomPrompt="1"/>
          </p:nvPr>
        </p:nvSpPr>
        <p:spPr>
          <a:xfrm>
            <a:off x="3652577" y="4908309"/>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a:t>Placeholder Text</a:t>
            </a:r>
            <a:endParaRPr lang="en-US"/>
          </a:p>
        </p:txBody>
      </p:sp>
      <p:sp>
        <p:nvSpPr>
          <p:cNvPr id="18" name="Text Placeholder 13">
            <a:extLst>
              <a:ext uri="{FF2B5EF4-FFF2-40B4-BE49-F238E27FC236}">
                <a16:creationId xmlns:a16="http://schemas.microsoft.com/office/drawing/2014/main" id="{F5CA2CB4-CC5D-CAD1-8337-EAAE55D7CB5B}"/>
              </a:ext>
            </a:extLst>
          </p:cNvPr>
          <p:cNvSpPr>
            <a:spLocks noGrp="1"/>
          </p:cNvSpPr>
          <p:nvPr>
            <p:ph type="body" sz="quarter" idx="19" hasCustomPrompt="1"/>
          </p:nvPr>
        </p:nvSpPr>
        <p:spPr>
          <a:xfrm>
            <a:off x="6446727" y="4908309"/>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a:t>Placeholder Text</a:t>
            </a:r>
            <a:endParaRPr lang="en-US"/>
          </a:p>
        </p:txBody>
      </p:sp>
    </p:spTree>
    <p:extLst>
      <p:ext uri="{BB962C8B-B14F-4D97-AF65-F5344CB8AC3E}">
        <p14:creationId xmlns:p14="http://schemas.microsoft.com/office/powerpoint/2010/main" val="34123791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ne Person Call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136A59B-CD6A-5832-9534-9C75848CD596}"/>
              </a:ext>
            </a:extLst>
          </p:cNvPr>
          <p:cNvSpPr>
            <a:spLocks noGrp="1"/>
          </p:cNvSpPr>
          <p:nvPr>
            <p:ph type="pic" sz="quarter" idx="10"/>
          </p:nvPr>
        </p:nvSpPr>
        <p:spPr>
          <a:xfrm>
            <a:off x="458100" y="1351688"/>
            <a:ext cx="3816000" cy="3816000"/>
          </a:xfrm>
          <a:prstGeom prst="ellipse">
            <a:avLst/>
          </a:prstGeom>
          <a:noFill/>
        </p:spPr>
        <p:txBody>
          <a:bodyPr anchor="ctr"/>
          <a:lstStyle>
            <a:lvl1pPr algn="ctr">
              <a:defRPr>
                <a:solidFill>
                  <a:schemeClr val="tx1">
                    <a:lumMod val="50000"/>
                    <a:lumOff val="50000"/>
                  </a:schemeClr>
                </a:solidFill>
              </a:defRPr>
            </a:lvl1pPr>
          </a:lstStyle>
          <a:p>
            <a:endParaRPr lang="en-US"/>
          </a:p>
        </p:txBody>
      </p:sp>
      <p:pic>
        <p:nvPicPr>
          <p:cNvPr id="3" name="Picture 2" descr="A blue and black background&#10;&#10;Description automatically generated">
            <a:extLst>
              <a:ext uri="{FF2B5EF4-FFF2-40B4-BE49-F238E27FC236}">
                <a16:creationId xmlns:a16="http://schemas.microsoft.com/office/drawing/2014/main" id="{818B21A7-C285-F8F6-42D1-9445B845F17D}"/>
              </a:ext>
            </a:extLst>
          </p:cNvPr>
          <p:cNvPicPr>
            <a:picLocks noChangeAspect="1"/>
          </p:cNvPicPr>
          <p:nvPr userDrawn="1"/>
        </p:nvPicPr>
        <p:blipFill rotWithShape="1">
          <a:blip r:embed="rId2">
            <a:alphaModFix/>
          </a:blip>
          <a:srcRect l="46767" t="1" r="15494" b="2266"/>
          <a:stretch/>
        </p:blipFill>
        <p:spPr>
          <a:xfrm rot="10800000">
            <a:off x="7484011" y="0"/>
            <a:ext cx="4707987" cy="6858000"/>
          </a:xfrm>
          <a:prstGeom prst="rect">
            <a:avLst/>
          </a:prstGeom>
        </p:spPr>
      </p:pic>
      <p:sp>
        <p:nvSpPr>
          <p:cNvPr id="8" name="Text Placeholder 8">
            <a:extLst>
              <a:ext uri="{FF2B5EF4-FFF2-40B4-BE49-F238E27FC236}">
                <a16:creationId xmlns:a16="http://schemas.microsoft.com/office/drawing/2014/main" id="{5FF8B8A3-EB42-F69A-FC2C-B304F84CE9F7}"/>
              </a:ext>
            </a:extLst>
          </p:cNvPr>
          <p:cNvSpPr>
            <a:spLocks noGrp="1"/>
          </p:cNvSpPr>
          <p:nvPr>
            <p:ph type="body" sz="quarter" idx="11" hasCustomPrompt="1"/>
          </p:nvPr>
        </p:nvSpPr>
        <p:spPr>
          <a:xfrm>
            <a:off x="4644415" y="2791337"/>
            <a:ext cx="4707987" cy="707886"/>
          </a:xfrm>
        </p:spPr>
        <p:txBody>
          <a:bodyPr wrap="square" anchor="b">
            <a:spAutoFit/>
          </a:bodyPr>
          <a:lstStyle>
            <a:lvl1pPr>
              <a:lnSpc>
                <a:spcPct val="100000"/>
              </a:lnSpc>
              <a:defRPr sz="4000" b="1" spc="0" baseline="0">
                <a:solidFill>
                  <a:schemeClr val="accent1"/>
                </a:solidFill>
                <a:latin typeface="Palanquin" panose="020B0004020203020204" pitchFamily="34" charset="77"/>
                <a:cs typeface="Palanquin" panose="020B0004020203020204" pitchFamily="34" charset="77"/>
              </a:defRPr>
            </a:lvl1pPr>
          </a:lstStyle>
          <a:p>
            <a:pPr lvl="0"/>
            <a:r>
              <a:rPr lang="en-GB"/>
              <a:t>First M. Last</a:t>
            </a:r>
            <a:endParaRPr lang="en-US"/>
          </a:p>
        </p:txBody>
      </p:sp>
      <p:sp>
        <p:nvSpPr>
          <p:cNvPr id="9" name="Text Placeholder 8">
            <a:extLst>
              <a:ext uri="{FF2B5EF4-FFF2-40B4-BE49-F238E27FC236}">
                <a16:creationId xmlns:a16="http://schemas.microsoft.com/office/drawing/2014/main" id="{B427AAC4-1940-B8EF-6851-F69F579681F6}"/>
              </a:ext>
            </a:extLst>
          </p:cNvPr>
          <p:cNvSpPr>
            <a:spLocks noGrp="1"/>
          </p:cNvSpPr>
          <p:nvPr>
            <p:ph type="body" sz="quarter" idx="12" hasCustomPrompt="1"/>
          </p:nvPr>
        </p:nvSpPr>
        <p:spPr>
          <a:xfrm>
            <a:off x="4644416" y="3474819"/>
            <a:ext cx="4288570" cy="523220"/>
          </a:xfrm>
        </p:spPr>
        <p:txBody>
          <a:bodyPr wrap="square" anchor="b">
            <a:spAutoFit/>
          </a:bodyPr>
          <a:lstStyle>
            <a:lvl1pPr>
              <a:lnSpc>
                <a:spcPct val="100000"/>
              </a:lnSpc>
              <a:defRPr sz="2800" b="0" spc="0" baseline="0">
                <a:solidFill>
                  <a:schemeClr val="accent1"/>
                </a:solidFill>
                <a:latin typeface="Palanquin" panose="020B0004020203020204" pitchFamily="34" charset="77"/>
                <a:cs typeface="Palanquin" panose="020B0004020203020204" pitchFamily="34" charset="77"/>
              </a:defRPr>
            </a:lvl1pPr>
          </a:lstStyle>
          <a:p>
            <a:pPr lvl="0"/>
            <a:r>
              <a:rPr lang="en-GB"/>
              <a:t>Job Title</a:t>
            </a:r>
            <a:endParaRPr lang="en-US"/>
          </a:p>
        </p:txBody>
      </p:sp>
    </p:spTree>
    <p:extLst>
      <p:ext uri="{BB962C8B-B14F-4D97-AF65-F5344CB8AC3E}">
        <p14:creationId xmlns:p14="http://schemas.microsoft.com/office/powerpoint/2010/main" val="932746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erson Callout">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015FCE9F-1F70-C1D7-BA1C-530B9F355D11}"/>
              </a:ext>
            </a:extLst>
          </p:cNvPr>
          <p:cNvSpPr>
            <a:spLocks noGrp="1"/>
          </p:cNvSpPr>
          <p:nvPr>
            <p:ph type="body" sz="quarter" idx="13" hasCustomPrompt="1"/>
          </p:nvPr>
        </p:nvSpPr>
        <p:spPr>
          <a:xfrm>
            <a:off x="1039087" y="4147430"/>
            <a:ext cx="3082747" cy="461665"/>
          </a:xfrm>
        </p:spPr>
        <p:txBody>
          <a:bodyPr wrap="square" anchor="b">
            <a:spAutoFit/>
          </a:bodyPr>
          <a:lstStyle>
            <a:lvl1pPr>
              <a:lnSpc>
                <a:spcPct val="100000"/>
              </a:lnSpc>
              <a:defRPr sz="2400" b="1" spc="0" baseline="0">
                <a:solidFill>
                  <a:schemeClr val="accent1"/>
                </a:solidFill>
                <a:latin typeface="Palanquin" panose="020B0004020203020204" pitchFamily="34" charset="77"/>
                <a:cs typeface="Palanquin" panose="020B0004020203020204" pitchFamily="34" charset="77"/>
              </a:defRPr>
            </a:lvl1pPr>
          </a:lstStyle>
          <a:p>
            <a:pPr lvl="0"/>
            <a:r>
              <a:rPr lang="en-GB"/>
              <a:t>First M. Last</a:t>
            </a:r>
            <a:endParaRPr lang="en-US"/>
          </a:p>
        </p:txBody>
      </p:sp>
      <p:sp>
        <p:nvSpPr>
          <p:cNvPr id="13" name="Text Placeholder 8">
            <a:extLst>
              <a:ext uri="{FF2B5EF4-FFF2-40B4-BE49-F238E27FC236}">
                <a16:creationId xmlns:a16="http://schemas.microsoft.com/office/drawing/2014/main" id="{1A53CAA2-6484-CDF8-708E-17E3923E6F60}"/>
              </a:ext>
            </a:extLst>
          </p:cNvPr>
          <p:cNvSpPr>
            <a:spLocks noGrp="1"/>
          </p:cNvSpPr>
          <p:nvPr>
            <p:ph type="body" sz="quarter" idx="14" hasCustomPrompt="1"/>
          </p:nvPr>
        </p:nvSpPr>
        <p:spPr>
          <a:xfrm>
            <a:off x="1039088" y="4570623"/>
            <a:ext cx="3082746" cy="338554"/>
          </a:xfrm>
        </p:spPr>
        <p:txBody>
          <a:bodyPr wrap="square" anchor="t">
            <a:spAutoFit/>
          </a:bodyPr>
          <a:lstStyle>
            <a:lvl1pPr>
              <a:lnSpc>
                <a:spcPct val="100000"/>
              </a:lnSpc>
              <a:defRPr sz="1600" b="0" spc="0" baseline="0">
                <a:solidFill>
                  <a:schemeClr val="accent1"/>
                </a:solidFill>
                <a:latin typeface="Palanquin" panose="020B0004020203020204" pitchFamily="34" charset="77"/>
                <a:cs typeface="Palanquin" panose="020B0004020203020204" pitchFamily="34" charset="77"/>
              </a:defRPr>
            </a:lvl1pPr>
          </a:lstStyle>
          <a:p>
            <a:pPr lvl="0"/>
            <a:r>
              <a:rPr lang="en-GB"/>
              <a:t>Job Title</a:t>
            </a:r>
            <a:endParaRPr lang="en-US"/>
          </a:p>
        </p:txBody>
      </p:sp>
      <p:sp>
        <p:nvSpPr>
          <p:cNvPr id="9" name="Picture Placeholder 6">
            <a:extLst>
              <a:ext uri="{FF2B5EF4-FFF2-40B4-BE49-F238E27FC236}">
                <a16:creationId xmlns:a16="http://schemas.microsoft.com/office/drawing/2014/main" id="{57FF308E-56FD-C803-0A2E-13C5390F69E9}"/>
              </a:ext>
            </a:extLst>
          </p:cNvPr>
          <p:cNvSpPr>
            <a:spLocks noGrp="1" noChangeAspect="1"/>
          </p:cNvSpPr>
          <p:nvPr>
            <p:ph type="pic" sz="quarter" idx="10"/>
          </p:nvPr>
        </p:nvSpPr>
        <p:spPr>
          <a:xfrm>
            <a:off x="1039087" y="1569722"/>
            <a:ext cx="2318400" cy="2318400"/>
          </a:xfrm>
          <a:prstGeom prst="ellipse">
            <a:avLst/>
          </a:prstGeom>
          <a:noFill/>
        </p:spPr>
        <p:txBody>
          <a:bodyPr anchor="ctr"/>
          <a:lstStyle>
            <a:lvl1pPr algn="ctr">
              <a:defRPr>
                <a:solidFill>
                  <a:schemeClr val="tx1">
                    <a:lumMod val="50000"/>
                    <a:lumOff val="50000"/>
                  </a:schemeClr>
                </a:solidFill>
              </a:defRPr>
            </a:lvl1pPr>
          </a:lstStyle>
          <a:p>
            <a:endParaRPr lang="en-US"/>
          </a:p>
        </p:txBody>
      </p:sp>
      <p:sp>
        <p:nvSpPr>
          <p:cNvPr id="10" name="Picture Placeholder 6">
            <a:extLst>
              <a:ext uri="{FF2B5EF4-FFF2-40B4-BE49-F238E27FC236}">
                <a16:creationId xmlns:a16="http://schemas.microsoft.com/office/drawing/2014/main" id="{5A5FD236-75B7-1B9C-E4C8-80908E1452BD}"/>
              </a:ext>
            </a:extLst>
          </p:cNvPr>
          <p:cNvSpPr>
            <a:spLocks noGrp="1" noChangeAspect="1"/>
          </p:cNvSpPr>
          <p:nvPr>
            <p:ph type="pic" sz="quarter" idx="11"/>
          </p:nvPr>
        </p:nvSpPr>
        <p:spPr>
          <a:xfrm>
            <a:off x="4738890" y="1569722"/>
            <a:ext cx="2318400" cy="2318400"/>
          </a:xfrm>
          <a:prstGeom prst="ellipse">
            <a:avLst/>
          </a:prstGeom>
          <a:noFill/>
        </p:spPr>
        <p:txBody>
          <a:bodyPr anchor="ctr"/>
          <a:lstStyle>
            <a:lvl1pPr algn="ctr">
              <a:defRPr>
                <a:solidFill>
                  <a:schemeClr val="tx1">
                    <a:lumMod val="50000"/>
                    <a:lumOff val="50000"/>
                  </a:schemeClr>
                </a:solidFill>
              </a:defRPr>
            </a:lvl1pPr>
          </a:lstStyle>
          <a:p>
            <a:endParaRPr lang="en-US"/>
          </a:p>
        </p:txBody>
      </p:sp>
      <p:sp>
        <p:nvSpPr>
          <p:cNvPr id="11" name="Picture Placeholder 6">
            <a:extLst>
              <a:ext uri="{FF2B5EF4-FFF2-40B4-BE49-F238E27FC236}">
                <a16:creationId xmlns:a16="http://schemas.microsoft.com/office/drawing/2014/main" id="{800B0CA0-2DC1-F9FD-7033-6A96708BE6F9}"/>
              </a:ext>
            </a:extLst>
          </p:cNvPr>
          <p:cNvSpPr>
            <a:spLocks noGrp="1" noChangeAspect="1"/>
          </p:cNvSpPr>
          <p:nvPr>
            <p:ph type="pic" sz="quarter" idx="12"/>
          </p:nvPr>
        </p:nvSpPr>
        <p:spPr>
          <a:xfrm>
            <a:off x="8452761" y="1569722"/>
            <a:ext cx="2318400" cy="2318400"/>
          </a:xfrm>
          <a:prstGeom prst="ellipse">
            <a:avLst/>
          </a:prstGeom>
          <a:noFill/>
        </p:spPr>
        <p:txBody>
          <a:bodyPr anchor="ctr"/>
          <a:lstStyle>
            <a:lvl1pPr algn="ctr">
              <a:defRPr>
                <a:solidFill>
                  <a:schemeClr val="tx1">
                    <a:lumMod val="50000"/>
                    <a:lumOff val="50000"/>
                  </a:schemeClr>
                </a:solidFill>
              </a:defRPr>
            </a:lvl1pPr>
          </a:lstStyle>
          <a:p>
            <a:endParaRPr lang="en-US"/>
          </a:p>
        </p:txBody>
      </p:sp>
      <p:sp>
        <p:nvSpPr>
          <p:cNvPr id="14" name="Text Placeholder 8">
            <a:extLst>
              <a:ext uri="{FF2B5EF4-FFF2-40B4-BE49-F238E27FC236}">
                <a16:creationId xmlns:a16="http://schemas.microsoft.com/office/drawing/2014/main" id="{9DDDF8EF-B090-BBC2-078F-F197B53CFA9C}"/>
              </a:ext>
            </a:extLst>
          </p:cNvPr>
          <p:cNvSpPr>
            <a:spLocks noGrp="1"/>
          </p:cNvSpPr>
          <p:nvPr>
            <p:ph type="body" sz="quarter" idx="15" hasCustomPrompt="1"/>
          </p:nvPr>
        </p:nvSpPr>
        <p:spPr>
          <a:xfrm>
            <a:off x="4738890" y="4147430"/>
            <a:ext cx="3082747" cy="461665"/>
          </a:xfrm>
        </p:spPr>
        <p:txBody>
          <a:bodyPr wrap="square" anchor="b">
            <a:spAutoFit/>
          </a:bodyPr>
          <a:lstStyle>
            <a:lvl1pPr>
              <a:lnSpc>
                <a:spcPct val="100000"/>
              </a:lnSpc>
              <a:defRPr sz="2400" b="1" spc="0" baseline="0">
                <a:solidFill>
                  <a:schemeClr val="accent1"/>
                </a:solidFill>
                <a:latin typeface="Palanquin" panose="020B0004020203020204" pitchFamily="34" charset="77"/>
                <a:cs typeface="Palanquin" panose="020B0004020203020204" pitchFamily="34" charset="77"/>
              </a:defRPr>
            </a:lvl1pPr>
          </a:lstStyle>
          <a:p>
            <a:pPr lvl="0"/>
            <a:r>
              <a:rPr lang="en-GB"/>
              <a:t>First M. Last</a:t>
            </a:r>
            <a:endParaRPr lang="en-US"/>
          </a:p>
        </p:txBody>
      </p:sp>
      <p:sp>
        <p:nvSpPr>
          <p:cNvPr id="15" name="Text Placeholder 8">
            <a:extLst>
              <a:ext uri="{FF2B5EF4-FFF2-40B4-BE49-F238E27FC236}">
                <a16:creationId xmlns:a16="http://schemas.microsoft.com/office/drawing/2014/main" id="{3C9862F8-EF61-8135-EE91-4727DD993163}"/>
              </a:ext>
            </a:extLst>
          </p:cNvPr>
          <p:cNvSpPr>
            <a:spLocks noGrp="1"/>
          </p:cNvSpPr>
          <p:nvPr>
            <p:ph type="body" sz="quarter" idx="16" hasCustomPrompt="1"/>
          </p:nvPr>
        </p:nvSpPr>
        <p:spPr>
          <a:xfrm>
            <a:off x="4738891" y="4570623"/>
            <a:ext cx="3082746" cy="338554"/>
          </a:xfrm>
        </p:spPr>
        <p:txBody>
          <a:bodyPr wrap="square" anchor="t">
            <a:spAutoFit/>
          </a:bodyPr>
          <a:lstStyle>
            <a:lvl1pPr>
              <a:lnSpc>
                <a:spcPct val="100000"/>
              </a:lnSpc>
              <a:defRPr sz="1600" b="0" spc="0" baseline="0">
                <a:solidFill>
                  <a:schemeClr val="accent1"/>
                </a:solidFill>
                <a:latin typeface="Palanquin" panose="020B0004020203020204" pitchFamily="34" charset="77"/>
                <a:cs typeface="Palanquin" panose="020B0004020203020204" pitchFamily="34" charset="77"/>
              </a:defRPr>
            </a:lvl1pPr>
          </a:lstStyle>
          <a:p>
            <a:pPr lvl="0"/>
            <a:r>
              <a:rPr lang="en-GB"/>
              <a:t>Job Title</a:t>
            </a:r>
            <a:endParaRPr lang="en-US"/>
          </a:p>
        </p:txBody>
      </p:sp>
      <p:sp>
        <p:nvSpPr>
          <p:cNvPr id="16" name="Text Placeholder 8">
            <a:extLst>
              <a:ext uri="{FF2B5EF4-FFF2-40B4-BE49-F238E27FC236}">
                <a16:creationId xmlns:a16="http://schemas.microsoft.com/office/drawing/2014/main" id="{CA7D48E7-D2B0-0CB9-01F8-F8736186760D}"/>
              </a:ext>
            </a:extLst>
          </p:cNvPr>
          <p:cNvSpPr>
            <a:spLocks noGrp="1"/>
          </p:cNvSpPr>
          <p:nvPr>
            <p:ph type="body" sz="quarter" idx="17" hasCustomPrompt="1"/>
          </p:nvPr>
        </p:nvSpPr>
        <p:spPr>
          <a:xfrm>
            <a:off x="8452761" y="4147430"/>
            <a:ext cx="3082747" cy="461665"/>
          </a:xfrm>
        </p:spPr>
        <p:txBody>
          <a:bodyPr wrap="square" anchor="b">
            <a:spAutoFit/>
          </a:bodyPr>
          <a:lstStyle>
            <a:lvl1pPr>
              <a:lnSpc>
                <a:spcPct val="100000"/>
              </a:lnSpc>
              <a:defRPr sz="2400" b="1" spc="0" baseline="0">
                <a:solidFill>
                  <a:schemeClr val="accent1"/>
                </a:solidFill>
                <a:latin typeface="Palanquin" panose="020B0004020203020204" pitchFamily="34" charset="77"/>
                <a:cs typeface="Palanquin" panose="020B0004020203020204" pitchFamily="34" charset="77"/>
              </a:defRPr>
            </a:lvl1pPr>
          </a:lstStyle>
          <a:p>
            <a:pPr lvl="0"/>
            <a:r>
              <a:rPr lang="en-GB"/>
              <a:t>First M. Last</a:t>
            </a:r>
            <a:endParaRPr lang="en-US"/>
          </a:p>
        </p:txBody>
      </p:sp>
      <p:sp>
        <p:nvSpPr>
          <p:cNvPr id="17" name="Text Placeholder 8">
            <a:extLst>
              <a:ext uri="{FF2B5EF4-FFF2-40B4-BE49-F238E27FC236}">
                <a16:creationId xmlns:a16="http://schemas.microsoft.com/office/drawing/2014/main" id="{8E72770D-A563-DA46-CAC8-A536B94FC161}"/>
              </a:ext>
            </a:extLst>
          </p:cNvPr>
          <p:cNvSpPr>
            <a:spLocks noGrp="1"/>
          </p:cNvSpPr>
          <p:nvPr>
            <p:ph type="body" sz="quarter" idx="18" hasCustomPrompt="1"/>
          </p:nvPr>
        </p:nvSpPr>
        <p:spPr>
          <a:xfrm>
            <a:off x="8452762" y="4570623"/>
            <a:ext cx="3082746" cy="338554"/>
          </a:xfrm>
        </p:spPr>
        <p:txBody>
          <a:bodyPr wrap="square" anchor="t">
            <a:spAutoFit/>
          </a:bodyPr>
          <a:lstStyle>
            <a:lvl1pPr>
              <a:lnSpc>
                <a:spcPct val="100000"/>
              </a:lnSpc>
              <a:defRPr sz="1600" b="0" spc="0" baseline="0">
                <a:solidFill>
                  <a:schemeClr val="accent1"/>
                </a:solidFill>
                <a:latin typeface="Palanquin" panose="020B0004020203020204" pitchFamily="34" charset="77"/>
                <a:cs typeface="Palanquin" panose="020B0004020203020204" pitchFamily="34" charset="77"/>
              </a:defRPr>
            </a:lvl1pPr>
          </a:lstStyle>
          <a:p>
            <a:pPr lvl="0"/>
            <a:r>
              <a:rPr lang="en-GB"/>
              <a:t>Job Title</a:t>
            </a:r>
            <a:endParaRPr lang="en-US"/>
          </a:p>
        </p:txBody>
      </p:sp>
    </p:spTree>
    <p:extLst>
      <p:ext uri="{BB962C8B-B14F-4D97-AF65-F5344CB8AC3E}">
        <p14:creationId xmlns:p14="http://schemas.microsoft.com/office/powerpoint/2010/main" val="18177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ubsection Divider Yellow">
    <p:bg>
      <p:bgPr>
        <a:solidFill>
          <a:schemeClr val="accent3"/>
        </a:solidFill>
        <a:effectLst/>
      </p:bgPr>
    </p:bg>
    <p:spTree>
      <p:nvGrpSpPr>
        <p:cNvPr id="1" name=""/>
        <p:cNvGrpSpPr/>
        <p:nvPr/>
      </p:nvGrpSpPr>
      <p:grpSpPr>
        <a:xfrm>
          <a:off x="0" y="0"/>
          <a:ext cx="0" cy="0"/>
          <a:chOff x="0" y="0"/>
          <a:chExt cx="0" cy="0"/>
        </a:xfrm>
      </p:grpSpPr>
      <p:sp>
        <p:nvSpPr>
          <p:cNvPr id="12" name="Text Placeholder 46">
            <a:extLst>
              <a:ext uri="{FF2B5EF4-FFF2-40B4-BE49-F238E27FC236}">
                <a16:creationId xmlns:a16="http://schemas.microsoft.com/office/drawing/2014/main" id="{5AF07EF1-FAC3-1DF8-BD16-6123C52C226B}"/>
              </a:ext>
            </a:extLst>
          </p:cNvPr>
          <p:cNvSpPr>
            <a:spLocks noGrp="1" noChangeAspect="1"/>
          </p:cNvSpPr>
          <p:nvPr>
            <p:ph type="body" sz="quarter" idx="12" hasCustomPrompt="1"/>
          </p:nvPr>
        </p:nvSpPr>
        <p:spPr>
          <a:xfrm>
            <a:off x="430154" y="2799364"/>
            <a:ext cx="360000" cy="357901"/>
          </a:xfrm>
          <a:prstGeom prst="rect">
            <a:avLst/>
          </a:prstGeom>
          <a:ln>
            <a:noFill/>
          </a:ln>
        </p:spPr>
        <p:txBody>
          <a:bodyPr anchor="ctr">
            <a:noAutofit/>
          </a:bodyPr>
          <a:lstStyle>
            <a:lvl1pPr algn="ctr">
              <a:defRPr sz="1800" b="1">
                <a:solidFill>
                  <a:schemeClr val="accent1"/>
                </a:solidFill>
              </a:defRPr>
            </a:lvl1pPr>
          </a:lstStyle>
          <a:p>
            <a:pPr lvl="0"/>
            <a:r>
              <a:rPr lang="en-GB"/>
              <a:t>#</a:t>
            </a:r>
            <a:endParaRPr lang="en-US"/>
          </a:p>
        </p:txBody>
      </p:sp>
      <p:sp>
        <p:nvSpPr>
          <p:cNvPr id="3" name="Oval 2">
            <a:extLst>
              <a:ext uri="{FF2B5EF4-FFF2-40B4-BE49-F238E27FC236}">
                <a16:creationId xmlns:a16="http://schemas.microsoft.com/office/drawing/2014/main" id="{EF3486B2-A525-5B61-13C7-916708C2B965}"/>
              </a:ext>
            </a:extLst>
          </p:cNvPr>
          <p:cNvSpPr/>
          <p:nvPr userDrawn="1"/>
        </p:nvSpPr>
        <p:spPr>
          <a:xfrm>
            <a:off x="429438" y="2803613"/>
            <a:ext cx="361432" cy="361432"/>
          </a:xfrm>
          <a:prstGeom prst="ellipse">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endParaRPr lang="en-US"/>
          </a:p>
        </p:txBody>
      </p:sp>
      <p:sp>
        <p:nvSpPr>
          <p:cNvPr id="4" name="Text Placeholder 3">
            <a:extLst>
              <a:ext uri="{FF2B5EF4-FFF2-40B4-BE49-F238E27FC236}">
                <a16:creationId xmlns:a16="http://schemas.microsoft.com/office/drawing/2014/main" id="{A7C240F1-24C7-6938-6EAA-FB7A8B58C66F}"/>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a:t>SECTION TITLE</a:t>
            </a:r>
            <a:endParaRPr lang="en-US"/>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a:t>SUBSECTION TITLE</a:t>
            </a:r>
            <a:endParaRPr lang="en-US"/>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398215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FFB639-5CD9-EA25-48A4-09DD74848737}"/>
              </a:ext>
            </a:extLst>
          </p:cNvPr>
          <p:cNvPicPr>
            <a:picLocks noChangeAspect="1"/>
          </p:cNvPicPr>
          <p:nvPr userDrawn="1"/>
        </p:nvPicPr>
        <p:blipFill>
          <a:blip r:embed="rId2"/>
          <a:stretch>
            <a:fillRect/>
          </a:stretch>
        </p:blipFill>
        <p:spPr>
          <a:xfrm>
            <a:off x="4442359" y="2662925"/>
            <a:ext cx="3307281" cy="1532150"/>
          </a:xfrm>
          <a:prstGeom prst="rect">
            <a:avLst/>
          </a:prstGeom>
        </p:spPr>
      </p:pic>
      <p:pic>
        <p:nvPicPr>
          <p:cNvPr id="2" name="Picture 1">
            <a:extLst>
              <a:ext uri="{FF2B5EF4-FFF2-40B4-BE49-F238E27FC236}">
                <a16:creationId xmlns:a16="http://schemas.microsoft.com/office/drawing/2014/main" id="{A8E6CD99-8E10-9159-5C67-3E18AF37D5E1}"/>
              </a:ext>
            </a:extLst>
          </p:cNvPr>
          <p:cNvPicPr>
            <a:picLocks noChangeAspect="1"/>
          </p:cNvPicPr>
          <p:nvPr userDrawn="1"/>
        </p:nvPicPr>
        <p:blipFill>
          <a:blip r:embed="rId3"/>
          <a:stretch>
            <a:fillRect/>
          </a:stretch>
        </p:blipFill>
        <p:spPr>
          <a:xfrm>
            <a:off x="431799" y="5815390"/>
            <a:ext cx="626685" cy="626685"/>
          </a:xfrm>
          <a:prstGeom prst="rect">
            <a:avLst/>
          </a:prstGeom>
        </p:spPr>
      </p:pic>
    </p:spTree>
    <p:extLst>
      <p:ext uri="{BB962C8B-B14F-4D97-AF65-F5344CB8AC3E}">
        <p14:creationId xmlns:p14="http://schemas.microsoft.com/office/powerpoint/2010/main" val="1853142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Subsection Divider Yellow">
    <p:bg>
      <p:bgPr>
        <a:solidFill>
          <a:schemeClr val="accent3"/>
        </a:solidFill>
        <a:effectLst/>
      </p:bgPr>
    </p:bg>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F3486B2-A525-5B61-13C7-916708C2B965}"/>
              </a:ext>
            </a:extLst>
          </p:cNvPr>
          <p:cNvSpPr/>
          <p:nvPr userDrawn="1"/>
        </p:nvSpPr>
        <p:spPr>
          <a:xfrm>
            <a:off x="429438" y="2803613"/>
            <a:ext cx="361432" cy="361432"/>
          </a:xfrm>
          <a:prstGeom prst="ellipse">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r>
              <a:rPr lang="en-US"/>
              <a:t>Click icon to add picture</a:t>
            </a:r>
            <a:endParaRPr lang="en-US" dirty="0"/>
          </a:p>
        </p:txBody>
      </p:sp>
      <p:sp>
        <p:nvSpPr>
          <p:cNvPr id="4" name="Text Placeholder 3">
            <a:extLst>
              <a:ext uri="{FF2B5EF4-FFF2-40B4-BE49-F238E27FC236}">
                <a16:creationId xmlns:a16="http://schemas.microsoft.com/office/drawing/2014/main" id="{A7C240F1-24C7-6938-6EAA-FB7A8B58C66F}"/>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25161571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ubsection Divider L Blue">
    <p:bg>
      <p:bgPr>
        <a:solidFill>
          <a:srgbClr val="A7D2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r>
              <a:rPr lang="en-US"/>
              <a:t>Click icon to add picture</a:t>
            </a:r>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6" name="Oval 5">
            <a:extLst>
              <a:ext uri="{FF2B5EF4-FFF2-40B4-BE49-F238E27FC236}">
                <a16:creationId xmlns:a16="http://schemas.microsoft.com/office/drawing/2014/main" id="{DC8ECA99-5488-75E5-ED97-7A6FC3E3CD2E}"/>
              </a:ext>
            </a:extLst>
          </p:cNvPr>
          <p:cNvSpPr/>
          <p:nvPr userDrawn="1"/>
        </p:nvSpPr>
        <p:spPr>
          <a:xfrm>
            <a:off x="429438" y="2803613"/>
            <a:ext cx="361432" cy="361432"/>
          </a:xfrm>
          <a:prstGeom prst="ellipse">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29ECE5FA-3253-F269-CD06-D44CD6541FE3}"/>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Tree>
    <p:extLst>
      <p:ext uri="{BB962C8B-B14F-4D97-AF65-F5344CB8AC3E}">
        <p14:creationId xmlns:p14="http://schemas.microsoft.com/office/powerpoint/2010/main" val="28366743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58AF3D-5A0D-4FDC-B2CA-1D2A8F10826A}"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FEE0-7981-4F6F-8860-FBE43E49D0A4}" type="slidenum">
              <a:rPr lang="en-US" smtClean="0"/>
              <a:t>‹#›</a:t>
            </a:fld>
            <a:endParaRPr lang="en-US"/>
          </a:p>
        </p:txBody>
      </p:sp>
    </p:spTree>
    <p:extLst>
      <p:ext uri="{BB962C8B-B14F-4D97-AF65-F5344CB8AC3E}">
        <p14:creationId xmlns:p14="http://schemas.microsoft.com/office/powerpoint/2010/main" val="1298601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58AF3D-5A0D-4FDC-B2CA-1D2A8F10826A}" type="datetimeFigureOut">
              <a:rPr lang="en-US" smtClean="0"/>
              <a:t>4/15/2025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F0FEE0-7981-4F6F-8860-FBE43E49D0A4}" type="slidenum">
              <a:rPr lang="en-US" smtClean="0"/>
              <a:t>‹#›</a:t>
            </a:fld>
            <a:endParaRPr lang="en-US"/>
          </a:p>
        </p:txBody>
      </p:sp>
    </p:spTree>
    <p:extLst>
      <p:ext uri="{BB962C8B-B14F-4D97-AF65-F5344CB8AC3E}">
        <p14:creationId xmlns:p14="http://schemas.microsoft.com/office/powerpoint/2010/main" val="9110400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Dark Blue_Full Page Graphic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7397A56-6DBE-F041-A913-FC6E65584622}"/>
              </a:ext>
            </a:extLst>
          </p:cNvPr>
          <p:cNvSpPr/>
          <p:nvPr userDrawn="1"/>
        </p:nvSpPr>
        <p:spPr>
          <a:xfrm rot="5400000">
            <a:off x="10402993" y="1639996"/>
            <a:ext cx="3429000" cy="149013"/>
          </a:xfrm>
          <a:prstGeom prst="rect">
            <a:avLst/>
          </a:prstGeom>
          <a:solidFill>
            <a:srgbClr val="00519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6">
            <a:extLst>
              <a:ext uri="{FF2B5EF4-FFF2-40B4-BE49-F238E27FC236}">
                <a16:creationId xmlns:a16="http://schemas.microsoft.com/office/drawing/2014/main" id="{920DF540-440D-CF4C-8F48-7199C055F49E}"/>
              </a:ext>
              <a:ext uri="{C183D7F6-B498-43B3-948B-1728B52AA6E4}">
                <adec:decorative xmlns:adec="http://schemas.microsoft.com/office/drawing/2017/decorative" val="1"/>
              </a:ext>
            </a:extLst>
          </p:cNvPr>
          <p:cNvSpPr>
            <a:spLocks noGrp="1"/>
          </p:cNvSpPr>
          <p:nvPr>
            <p:ph type="pic" sz="quarter" idx="15" hasCustomPrompt="1"/>
          </p:nvPr>
        </p:nvSpPr>
        <p:spPr>
          <a:xfrm>
            <a:off x="-1" y="663788"/>
            <a:ext cx="12191999" cy="661825"/>
          </a:xfrm>
          <a:solidFill>
            <a:srgbClr val="005191"/>
          </a:solid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A7A94AF8-A627-4608-B863-6B9E0820F025}"/>
              </a:ext>
            </a:extLst>
          </p:cNvPr>
          <p:cNvSpPr>
            <a:spLocks noGrp="1"/>
          </p:cNvSpPr>
          <p:nvPr>
            <p:ph type="dt" sz="half" idx="10"/>
          </p:nvPr>
        </p:nvSpPr>
        <p:spPr>
          <a:xfrm>
            <a:off x="838200" y="6356350"/>
            <a:ext cx="2743200" cy="365125"/>
          </a:xfrm>
          <a:prstGeom prst="rect">
            <a:avLst/>
          </a:prstGeom>
        </p:spPr>
        <p:txBody>
          <a:bodyPr/>
          <a:lstStyle/>
          <a:p>
            <a:fld id="{A2956282-7AC1-4271-B119-2CE6937D9321}" type="datetimeFigureOut">
              <a:rPr lang="en-US" smtClean="0"/>
              <a:t>4/15/2025</a:t>
            </a:fld>
            <a:endParaRPr lang="en-US"/>
          </a:p>
        </p:txBody>
      </p:sp>
      <p:sp>
        <p:nvSpPr>
          <p:cNvPr id="5" name="Footer Placeholder 4">
            <a:extLst>
              <a:ext uri="{FF2B5EF4-FFF2-40B4-BE49-F238E27FC236}">
                <a16:creationId xmlns:a16="http://schemas.microsoft.com/office/drawing/2014/main" id="{DE104967-1EE9-4064-B660-C5036019F0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CC69C7B-480B-4AF9-B1E5-D5E58523E1ED}"/>
              </a:ext>
            </a:extLst>
          </p:cNvPr>
          <p:cNvSpPr>
            <a:spLocks noGrp="1"/>
          </p:cNvSpPr>
          <p:nvPr>
            <p:ph type="sldNum" sz="quarter" idx="12"/>
          </p:nvPr>
        </p:nvSpPr>
        <p:spPr>
          <a:xfrm>
            <a:off x="8610600" y="6356350"/>
            <a:ext cx="2743200" cy="365125"/>
          </a:xfrm>
          <a:prstGeom prst="rect">
            <a:avLst/>
          </a:prstGeom>
        </p:spPr>
        <p:txBody>
          <a:bodyPr/>
          <a:lstStyle/>
          <a:p>
            <a:fld id="{3CC4EE2F-4471-45DF-9F07-1768A71A741F}" type="slidenum">
              <a:rPr lang="en-US" smtClean="0"/>
              <a:t>‹#›</a:t>
            </a:fld>
            <a:endParaRPr lang="en-US"/>
          </a:p>
        </p:txBody>
      </p:sp>
      <p:sp>
        <p:nvSpPr>
          <p:cNvPr id="2" name="Title 1">
            <a:extLst>
              <a:ext uri="{FF2B5EF4-FFF2-40B4-BE49-F238E27FC236}">
                <a16:creationId xmlns:a16="http://schemas.microsoft.com/office/drawing/2014/main" id="{B11D7322-9CA7-483F-B086-654B654D65EC}"/>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sp>
        <p:nvSpPr>
          <p:cNvPr id="8" name="Picture Placeholder 7">
            <a:extLst>
              <a:ext uri="{FF2B5EF4-FFF2-40B4-BE49-F238E27FC236}">
                <a16:creationId xmlns:a16="http://schemas.microsoft.com/office/drawing/2014/main" id="{91CBEE98-89DE-0741-B040-57502830649E}"/>
              </a:ext>
            </a:extLst>
          </p:cNvPr>
          <p:cNvSpPr>
            <a:spLocks noGrp="1"/>
          </p:cNvSpPr>
          <p:nvPr>
            <p:ph type="pic" sz="quarter" idx="16" hasCustomPrompt="1"/>
          </p:nvPr>
        </p:nvSpPr>
        <p:spPr>
          <a:xfrm>
            <a:off x="838198" y="1808163"/>
            <a:ext cx="10515600" cy="4386262"/>
          </a:xfrm>
          <a:solidFill>
            <a:schemeClr val="bg1">
              <a:lumMod val="85000"/>
            </a:schemeClr>
          </a:solidFill>
        </p:spPr>
        <p:txBody>
          <a:bodyPr anchor="ctr"/>
          <a:lstStyle>
            <a:lvl1pPr marL="0" indent="0" algn="ctr">
              <a:buNone/>
              <a:defRPr/>
            </a:lvl1pPr>
          </a:lstStyle>
          <a:p>
            <a:r>
              <a:rPr lang="en-US" dirty="0"/>
              <a:t>Picture or Graphics</a:t>
            </a:r>
          </a:p>
        </p:txBody>
      </p:sp>
    </p:spTree>
    <p:extLst>
      <p:ext uri="{BB962C8B-B14F-4D97-AF65-F5344CB8AC3E}">
        <p14:creationId xmlns:p14="http://schemas.microsoft.com/office/powerpoint/2010/main" val="11231760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Dark Blue_Text and Pictur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058DBD61-2B79-2443-8B08-D86F92829ABC}"/>
              </a:ext>
            </a:extLst>
          </p:cNvPr>
          <p:cNvSpPr>
            <a:spLocks noGrp="1"/>
          </p:cNvSpPr>
          <p:nvPr>
            <p:ph type="pic" sz="quarter" idx="14"/>
          </p:nvPr>
        </p:nvSpPr>
        <p:spPr>
          <a:xfrm>
            <a:off x="0" y="0"/>
            <a:ext cx="6143625" cy="6858000"/>
          </a:xfrm>
          <a:solidFill>
            <a:schemeClr val="bg1">
              <a:lumMod val="85000"/>
            </a:schemeClr>
          </a:solidFill>
        </p:spPr>
        <p:txBody>
          <a:bodyPr anchor="ctr"/>
          <a:lstStyle>
            <a:lvl1pPr marL="0" indent="0" algn="ctr">
              <a:buFontTx/>
              <a:buNone/>
              <a:defRPr/>
            </a:lvl1pPr>
          </a:lstStyle>
          <a:p>
            <a:endParaRPr lang="en-US"/>
          </a:p>
        </p:txBody>
      </p:sp>
      <p:sp>
        <p:nvSpPr>
          <p:cNvPr id="7" name="Rectangle 6">
            <a:extLst>
              <a:ext uri="{FF2B5EF4-FFF2-40B4-BE49-F238E27FC236}">
                <a16:creationId xmlns:a16="http://schemas.microsoft.com/office/drawing/2014/main" id="{E7397A56-6DBE-F041-A913-FC6E65584622}"/>
              </a:ext>
            </a:extLst>
          </p:cNvPr>
          <p:cNvSpPr/>
          <p:nvPr userDrawn="1"/>
        </p:nvSpPr>
        <p:spPr>
          <a:xfrm rot="5400000">
            <a:off x="10402993" y="1639996"/>
            <a:ext cx="3429000" cy="149013"/>
          </a:xfrm>
          <a:prstGeom prst="rect">
            <a:avLst/>
          </a:prstGeom>
          <a:solidFill>
            <a:srgbClr val="00519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6">
            <a:extLst>
              <a:ext uri="{FF2B5EF4-FFF2-40B4-BE49-F238E27FC236}">
                <a16:creationId xmlns:a16="http://schemas.microsoft.com/office/drawing/2014/main" id="{920DF540-440D-CF4C-8F48-7199C055F49E}"/>
              </a:ext>
              <a:ext uri="{C183D7F6-B498-43B3-948B-1728B52AA6E4}">
                <adec:decorative xmlns:adec="http://schemas.microsoft.com/office/drawing/2017/decorative" val="1"/>
              </a:ext>
            </a:extLst>
          </p:cNvPr>
          <p:cNvSpPr>
            <a:spLocks noGrp="1"/>
          </p:cNvSpPr>
          <p:nvPr>
            <p:ph type="pic" sz="quarter" idx="15" hasCustomPrompt="1"/>
          </p:nvPr>
        </p:nvSpPr>
        <p:spPr>
          <a:xfrm>
            <a:off x="-1" y="663788"/>
            <a:ext cx="12191999" cy="661825"/>
          </a:xfrm>
          <a:solidFill>
            <a:srgbClr val="005191"/>
          </a:solid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A7A94AF8-A627-4608-B863-6B9E0820F025}"/>
              </a:ext>
            </a:extLst>
          </p:cNvPr>
          <p:cNvSpPr>
            <a:spLocks noGrp="1"/>
          </p:cNvSpPr>
          <p:nvPr>
            <p:ph type="dt" sz="half" idx="10"/>
          </p:nvPr>
        </p:nvSpPr>
        <p:spPr>
          <a:xfrm>
            <a:off x="838200" y="6356350"/>
            <a:ext cx="2743200" cy="365125"/>
          </a:xfrm>
          <a:prstGeom prst="rect">
            <a:avLst/>
          </a:prstGeom>
        </p:spPr>
        <p:txBody>
          <a:bodyPr/>
          <a:lstStyle/>
          <a:p>
            <a:fld id="{A2956282-7AC1-4271-B119-2CE6937D9321}" type="datetimeFigureOut">
              <a:rPr lang="en-US" smtClean="0"/>
              <a:t>4/15/2025</a:t>
            </a:fld>
            <a:endParaRPr lang="en-US"/>
          </a:p>
        </p:txBody>
      </p:sp>
      <p:sp>
        <p:nvSpPr>
          <p:cNvPr id="5" name="Footer Placeholder 4">
            <a:extLst>
              <a:ext uri="{FF2B5EF4-FFF2-40B4-BE49-F238E27FC236}">
                <a16:creationId xmlns:a16="http://schemas.microsoft.com/office/drawing/2014/main" id="{DE104967-1EE9-4064-B660-C5036019F0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CC69C7B-480B-4AF9-B1E5-D5E58523E1ED}"/>
              </a:ext>
            </a:extLst>
          </p:cNvPr>
          <p:cNvSpPr>
            <a:spLocks noGrp="1"/>
          </p:cNvSpPr>
          <p:nvPr>
            <p:ph type="sldNum" sz="quarter" idx="12"/>
          </p:nvPr>
        </p:nvSpPr>
        <p:spPr>
          <a:xfrm>
            <a:off x="8610600" y="6356350"/>
            <a:ext cx="2743200" cy="365125"/>
          </a:xfrm>
          <a:prstGeom prst="rect">
            <a:avLst/>
          </a:prstGeom>
        </p:spPr>
        <p:txBody>
          <a:bodyPr/>
          <a:lstStyle/>
          <a:p>
            <a:fld id="{3CC4EE2F-4471-45DF-9F07-1768A71A741F}" type="slidenum">
              <a:rPr lang="en-US" smtClean="0"/>
              <a:t>‹#›</a:t>
            </a:fld>
            <a:endParaRPr lang="en-US"/>
          </a:p>
        </p:txBody>
      </p:sp>
      <p:sp>
        <p:nvSpPr>
          <p:cNvPr id="9" name="Content Placeholder 2">
            <a:extLst>
              <a:ext uri="{FF2B5EF4-FFF2-40B4-BE49-F238E27FC236}">
                <a16:creationId xmlns:a16="http://schemas.microsoft.com/office/drawing/2014/main" id="{03A5C207-881B-0E43-986F-21149D6EE323}"/>
              </a:ext>
            </a:extLst>
          </p:cNvPr>
          <p:cNvSpPr>
            <a:spLocks noGrp="1"/>
          </p:cNvSpPr>
          <p:nvPr>
            <p:ph idx="13" hasCustomPrompt="1"/>
          </p:nvPr>
        </p:nvSpPr>
        <p:spPr>
          <a:xfrm>
            <a:off x="6836939" y="1825625"/>
            <a:ext cx="4519507" cy="4351338"/>
          </a:xfrm>
        </p:spPr>
        <p:txBody>
          <a:bodyPr anchor="t">
            <a:normAutofit/>
          </a:bodyPr>
          <a:lstStyle>
            <a:lvl1pPr marL="342900" indent="-342900">
              <a:buFontTx/>
              <a:buNone/>
              <a:defRPr/>
            </a:lvl1pPr>
            <a:lvl2pPr marL="342900" indent="-342900">
              <a:buFontTx/>
              <a:buNone/>
              <a:defRPr/>
            </a:lvl2pPr>
          </a:lstStyle>
          <a:p>
            <a:pPr marL="0" indent="0"/>
            <a:r>
              <a:rPr lang="en-US" dirty="0"/>
              <a:t>Space for telling your story…</a:t>
            </a:r>
          </a:p>
          <a:p>
            <a:pPr marL="0" indent="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Proin </a:t>
            </a:r>
            <a:r>
              <a:rPr lang="en-US" dirty="0" err="1"/>
              <a:t>laoreet</a:t>
            </a:r>
            <a:r>
              <a:rPr lang="en-US" dirty="0"/>
              <a:t> </a:t>
            </a:r>
            <a:r>
              <a:rPr lang="en-US" dirty="0" err="1"/>
              <a:t>pellentesque</a:t>
            </a:r>
            <a:r>
              <a:rPr lang="en-US" dirty="0"/>
              <a:t> diam. Integer vel lorem a </a:t>
            </a:r>
            <a:r>
              <a:rPr lang="en-US" dirty="0" err="1"/>
              <a:t>purus</a:t>
            </a:r>
            <a:r>
              <a:rPr lang="en-US" dirty="0"/>
              <a:t> </a:t>
            </a:r>
            <a:r>
              <a:rPr lang="en-US" dirty="0" err="1"/>
              <a:t>scelerisque</a:t>
            </a:r>
            <a:r>
              <a:rPr lang="en-US" dirty="0"/>
              <a:t> </a:t>
            </a:r>
            <a:r>
              <a:rPr lang="en-US" dirty="0" err="1"/>
              <a:t>dignissim</a:t>
            </a:r>
            <a:r>
              <a:rPr lang="en-US" dirty="0"/>
              <a:t> vitae vitae </a:t>
            </a:r>
            <a:r>
              <a:rPr lang="en-US" dirty="0" err="1"/>
              <a:t>elit</a:t>
            </a:r>
            <a:r>
              <a:rPr lang="en-US" dirty="0"/>
              <a:t>. </a:t>
            </a:r>
            <a:r>
              <a:rPr lang="en-US" dirty="0" err="1"/>
              <a:t>Vivamus</a:t>
            </a:r>
            <a:r>
              <a:rPr lang="en-US" dirty="0"/>
              <a:t> ac </a:t>
            </a:r>
            <a:r>
              <a:rPr lang="en-US" dirty="0" err="1"/>
              <a:t>egestas</a:t>
            </a:r>
            <a:r>
              <a:rPr lang="en-US" dirty="0"/>
              <a:t> ipsum. </a:t>
            </a:r>
            <a:r>
              <a:rPr lang="en-US" dirty="0" err="1"/>
              <a:t>Suspendisse</a:t>
            </a:r>
            <a:r>
              <a:rPr lang="en-US" dirty="0"/>
              <a:t> vitae </a:t>
            </a:r>
            <a:r>
              <a:rPr lang="en-US" dirty="0" err="1"/>
              <a:t>bibendum</a:t>
            </a:r>
            <a:r>
              <a:rPr lang="en-US" dirty="0"/>
              <a:t> </a:t>
            </a:r>
            <a:r>
              <a:rPr lang="en-US" dirty="0" err="1"/>
              <a:t>purus</a:t>
            </a:r>
            <a:r>
              <a:rPr lang="en-US" dirty="0"/>
              <a:t>. </a:t>
            </a:r>
            <a:r>
              <a:rPr lang="en-US" dirty="0" err="1"/>
              <a:t>Fusce</a:t>
            </a:r>
            <a:r>
              <a:rPr lang="en-US" dirty="0"/>
              <a:t> </a:t>
            </a:r>
            <a:r>
              <a:rPr lang="en-US" dirty="0" err="1"/>
              <a:t>orci</a:t>
            </a:r>
            <a:r>
              <a:rPr lang="en-US" dirty="0"/>
              <a:t> </a:t>
            </a:r>
            <a:r>
              <a:rPr lang="en-US" dirty="0" err="1"/>
              <a:t>justo</a:t>
            </a:r>
            <a:r>
              <a:rPr lang="en-US" dirty="0"/>
              <a:t>, </a:t>
            </a:r>
            <a:r>
              <a:rPr lang="en-US" dirty="0" err="1"/>
              <a:t>consequat</a:t>
            </a:r>
            <a:r>
              <a:rPr lang="en-US" dirty="0"/>
              <a:t> </a:t>
            </a:r>
            <a:r>
              <a:rPr lang="en-US" dirty="0" err="1"/>
              <a:t>eget</a:t>
            </a:r>
            <a:r>
              <a:rPr lang="en-US" dirty="0"/>
              <a:t> </a:t>
            </a:r>
            <a:r>
              <a:rPr lang="en-US" dirty="0" err="1"/>
              <a:t>enim</a:t>
            </a:r>
            <a:r>
              <a:rPr lang="en-US" dirty="0"/>
              <a:t> vitae, </a:t>
            </a:r>
            <a:r>
              <a:rPr lang="en-US" dirty="0" err="1"/>
              <a:t>porttitor</a:t>
            </a:r>
            <a:r>
              <a:rPr lang="en-US" dirty="0"/>
              <a:t> </a:t>
            </a:r>
            <a:r>
              <a:rPr lang="en-US" dirty="0" err="1"/>
              <a:t>ultricies</a:t>
            </a:r>
            <a:r>
              <a:rPr lang="en-US" dirty="0"/>
              <a:t> ex. </a:t>
            </a:r>
            <a:r>
              <a:rPr lang="en-US" dirty="0" err="1"/>
              <a:t>Nulla</a:t>
            </a:r>
            <a:r>
              <a:rPr lang="en-US" dirty="0"/>
              <a:t> </a:t>
            </a:r>
            <a:r>
              <a:rPr lang="en-US" dirty="0" err="1"/>
              <a:t>eget</a:t>
            </a:r>
            <a:r>
              <a:rPr lang="en-US" dirty="0"/>
              <a:t> </a:t>
            </a:r>
            <a:r>
              <a:rPr lang="en-US" dirty="0" err="1"/>
              <a:t>rutrum</a:t>
            </a:r>
            <a:r>
              <a:rPr lang="en-US" dirty="0"/>
              <a:t> </a:t>
            </a:r>
            <a:r>
              <a:rPr lang="en-US" dirty="0" err="1"/>
              <a:t>odio</a:t>
            </a:r>
            <a:r>
              <a:rPr lang="en-US" dirty="0"/>
              <a:t>. Maecenas vitae </a:t>
            </a:r>
            <a:r>
              <a:rPr lang="en-US" dirty="0" err="1"/>
              <a:t>mauris</a:t>
            </a:r>
            <a:r>
              <a:rPr lang="en-US" dirty="0"/>
              <a:t> ac </a:t>
            </a:r>
            <a:r>
              <a:rPr lang="en-US" dirty="0" err="1"/>
              <a:t>tortor</a:t>
            </a:r>
            <a:r>
              <a:rPr lang="en-US" dirty="0"/>
              <a:t> </a:t>
            </a:r>
            <a:r>
              <a:rPr lang="en-US" dirty="0" err="1"/>
              <a:t>tristique</a:t>
            </a:r>
            <a:r>
              <a:rPr lang="en-US" dirty="0"/>
              <a:t> </a:t>
            </a:r>
            <a:r>
              <a:rPr lang="en-US" dirty="0" err="1"/>
              <a:t>elementum</a:t>
            </a:r>
            <a:r>
              <a:rPr lang="en-US" dirty="0"/>
              <a:t> vel et </a:t>
            </a:r>
            <a:r>
              <a:rPr lang="en-US" dirty="0" err="1"/>
              <a:t>odio</a:t>
            </a:r>
            <a:r>
              <a:rPr lang="en-US" dirty="0"/>
              <a:t>. </a:t>
            </a:r>
            <a:r>
              <a:rPr lang="en-US" dirty="0" err="1"/>
              <a:t>Mauris</a:t>
            </a:r>
            <a:r>
              <a:rPr lang="en-US" dirty="0"/>
              <a:t> </a:t>
            </a:r>
            <a:r>
              <a:rPr lang="en-US" dirty="0" err="1"/>
              <a:t>quis</a:t>
            </a:r>
            <a:r>
              <a:rPr lang="en-US" dirty="0"/>
              <a:t> </a:t>
            </a:r>
            <a:r>
              <a:rPr lang="en-US" dirty="0" err="1"/>
              <a:t>condimentum</a:t>
            </a:r>
            <a:r>
              <a:rPr lang="en-US" dirty="0"/>
              <a:t> </a:t>
            </a:r>
            <a:r>
              <a:rPr lang="en-US" dirty="0" err="1"/>
              <a:t>nunc</a:t>
            </a:r>
            <a:r>
              <a:rPr lang="en-US" dirty="0"/>
              <a:t>.</a:t>
            </a:r>
          </a:p>
          <a:p>
            <a:pPr marL="0" lvl="1" indent="0">
              <a:spcBef>
                <a:spcPts val="0"/>
              </a:spcBef>
              <a:buNone/>
              <a:defRPr/>
            </a:pPr>
            <a:endParaRPr lang="en-US" sz="1500" dirty="0">
              <a:cs typeface="Roboto" panose="02000000000000000000" pitchFamily="2" charset="0"/>
            </a:endParaRPr>
          </a:p>
          <a:p>
            <a:pPr marL="0" indent="0">
              <a:lnSpc>
                <a:spcPct val="150000"/>
              </a:lnSpc>
              <a:buNone/>
            </a:pPr>
            <a:endParaRPr lang="en-US" sz="1800" b="0" dirty="0">
              <a:latin typeface="Roboto Thin" panose="02000000000000000000" pitchFamily="2" charset="0"/>
              <a:ea typeface="Roboto Thin" panose="02000000000000000000" pitchFamily="2" charset="0"/>
            </a:endParaRPr>
          </a:p>
        </p:txBody>
      </p:sp>
      <p:sp>
        <p:nvSpPr>
          <p:cNvPr id="2" name="Title 1">
            <a:extLst>
              <a:ext uri="{FF2B5EF4-FFF2-40B4-BE49-F238E27FC236}">
                <a16:creationId xmlns:a16="http://schemas.microsoft.com/office/drawing/2014/main" id="{B11D7322-9CA7-483F-B086-654B654D65EC}"/>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188375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61"/>
        <p:cNvGrpSpPr/>
        <p:nvPr/>
      </p:nvGrpSpPr>
      <p:grpSpPr>
        <a:xfrm>
          <a:off x="0" y="0"/>
          <a:ext cx="0" cy="0"/>
          <a:chOff x="0" y="0"/>
          <a:chExt cx="0" cy="0"/>
        </a:xfrm>
      </p:grpSpPr>
      <p:sp>
        <p:nvSpPr>
          <p:cNvPr id="62" name="Google Shape;62;p15"/>
          <p:cNvSpPr txBox="1">
            <a:spLocks noGrp="1"/>
          </p:cNvSpPr>
          <p:nvPr>
            <p:ph type="body" idx="1"/>
          </p:nvPr>
        </p:nvSpPr>
        <p:spPr>
          <a:xfrm>
            <a:off x="914400" y="1989861"/>
            <a:ext cx="10980800" cy="4054800"/>
          </a:xfrm>
          <a:prstGeom prst="rect">
            <a:avLst/>
          </a:prstGeom>
          <a:noFill/>
          <a:ln>
            <a:noFill/>
          </a:ln>
        </p:spPr>
        <p:txBody>
          <a:bodyPr spcFirstLastPara="1" wrap="square" lIns="68575" tIns="34275" rIns="68575" bIns="34275" anchor="t" anchorCtr="0">
            <a:normAutofit/>
          </a:bodyPr>
          <a:lstStyle>
            <a:lvl1pPr marL="609585" lvl="0" indent="-457189" algn="l" rtl="0">
              <a:lnSpc>
                <a:spcPct val="90000"/>
              </a:lnSpc>
              <a:spcBef>
                <a:spcPts val="1067"/>
              </a:spcBef>
              <a:spcAft>
                <a:spcPts val="0"/>
              </a:spcAft>
              <a:buSzPts val="1800"/>
              <a:buChar char="●"/>
              <a:defRPr sz="2400"/>
            </a:lvl1pPr>
            <a:lvl2pPr marL="1219170" lvl="1" indent="-431789" algn="l" rtl="0">
              <a:lnSpc>
                <a:spcPct val="90000"/>
              </a:lnSpc>
              <a:spcBef>
                <a:spcPts val="1600"/>
              </a:spcBef>
              <a:spcAft>
                <a:spcPts val="0"/>
              </a:spcAft>
              <a:buSzPts val="1500"/>
              <a:buChar char="○"/>
              <a:defRPr sz="2000"/>
            </a:lvl2pPr>
            <a:lvl3pPr marL="1828754" lvl="2" indent="-423323" algn="l" rtl="0">
              <a:lnSpc>
                <a:spcPct val="90000"/>
              </a:lnSpc>
              <a:spcBef>
                <a:spcPts val="1600"/>
              </a:spcBef>
              <a:spcAft>
                <a:spcPts val="0"/>
              </a:spcAft>
              <a:buSzPts val="1400"/>
              <a:buChar char="■"/>
              <a:defRPr sz="1867"/>
            </a:lvl3pPr>
            <a:lvl4pPr marL="2438339" lvl="3" indent="-406390" algn="l" rtl="0">
              <a:lnSpc>
                <a:spcPct val="90000"/>
              </a:lnSpc>
              <a:spcBef>
                <a:spcPts val="1600"/>
              </a:spcBef>
              <a:spcAft>
                <a:spcPts val="0"/>
              </a:spcAft>
              <a:buSzPts val="1200"/>
              <a:buChar char="●"/>
              <a:defRPr sz="1600"/>
            </a:lvl4pPr>
            <a:lvl5pPr marL="3047924" lvl="4" indent="-406390" algn="l" rtl="0">
              <a:lnSpc>
                <a:spcPct val="90000"/>
              </a:lnSpc>
              <a:spcBef>
                <a:spcPts val="1600"/>
              </a:spcBef>
              <a:spcAft>
                <a:spcPts val="0"/>
              </a:spcAft>
              <a:buSzPts val="1200"/>
              <a:buChar char="○"/>
              <a:defRPr sz="1600"/>
            </a:lvl5pPr>
            <a:lvl6pPr marL="3657509" lvl="5" indent="-423323" algn="l" rtl="0">
              <a:lnSpc>
                <a:spcPct val="90000"/>
              </a:lnSpc>
              <a:spcBef>
                <a:spcPts val="1600"/>
              </a:spcBef>
              <a:spcAft>
                <a:spcPts val="0"/>
              </a:spcAft>
              <a:buClr>
                <a:schemeClr val="dk1"/>
              </a:buClr>
              <a:buSzPts val="1400"/>
              <a:buChar char="■"/>
              <a:defRPr/>
            </a:lvl6pPr>
            <a:lvl7pPr marL="4267093" lvl="6" indent="-423323" algn="l" rtl="0">
              <a:lnSpc>
                <a:spcPct val="90000"/>
              </a:lnSpc>
              <a:spcBef>
                <a:spcPts val="1600"/>
              </a:spcBef>
              <a:spcAft>
                <a:spcPts val="0"/>
              </a:spcAft>
              <a:buClr>
                <a:schemeClr val="dk1"/>
              </a:buClr>
              <a:buSzPts val="1400"/>
              <a:buChar char="●"/>
              <a:defRPr/>
            </a:lvl7pPr>
            <a:lvl8pPr marL="4876678" lvl="7" indent="-423323" algn="l" rtl="0">
              <a:lnSpc>
                <a:spcPct val="90000"/>
              </a:lnSpc>
              <a:spcBef>
                <a:spcPts val="1600"/>
              </a:spcBef>
              <a:spcAft>
                <a:spcPts val="0"/>
              </a:spcAft>
              <a:buClr>
                <a:schemeClr val="dk1"/>
              </a:buClr>
              <a:buSzPts val="1400"/>
              <a:buChar char="○"/>
              <a:defRPr/>
            </a:lvl8pPr>
            <a:lvl9pPr marL="5486263" lvl="8" indent="-423323" algn="l" rtl="0">
              <a:lnSpc>
                <a:spcPct val="90000"/>
              </a:lnSpc>
              <a:spcBef>
                <a:spcPts val="1600"/>
              </a:spcBef>
              <a:spcAft>
                <a:spcPts val="1600"/>
              </a:spcAft>
              <a:buClr>
                <a:schemeClr val="dk1"/>
              </a:buClr>
              <a:buSzPts val="1400"/>
              <a:buChar char="■"/>
              <a:defRPr/>
            </a:lvl9pPr>
          </a:lstStyle>
          <a:p>
            <a:endParaRPr/>
          </a:p>
        </p:txBody>
      </p:sp>
      <p:sp>
        <p:nvSpPr>
          <p:cNvPr id="63" name="Google Shape;63;p15"/>
          <p:cNvSpPr txBox="1">
            <a:spLocks noGrp="1"/>
          </p:cNvSpPr>
          <p:nvPr>
            <p:ph type="sldNum" idx="12"/>
          </p:nvPr>
        </p:nvSpPr>
        <p:spPr>
          <a:xfrm>
            <a:off x="914400" y="6356351"/>
            <a:ext cx="2743200" cy="365200"/>
          </a:xfrm>
          <a:prstGeom prst="rect">
            <a:avLst/>
          </a:prstGeom>
          <a:noFill/>
          <a:ln>
            <a:noFill/>
          </a:ln>
        </p:spPr>
        <p:txBody>
          <a:bodyPr spcFirstLastPara="1" wrap="square" lIns="68575" tIns="34275" rIns="68575" bIns="34275" anchor="ctr" anchorCtr="0">
            <a:normAutofit/>
          </a:bodyPr>
          <a:lstStyle>
            <a:lvl1pPr marL="0" lvl="0" indent="0" algn="l" rtl="0">
              <a:spcBef>
                <a:spcPts val="0"/>
              </a:spcBef>
              <a:buNone/>
              <a:defRPr sz="1200">
                <a:solidFill>
                  <a:srgbClr val="888888"/>
                </a:solidFill>
                <a:latin typeface="Calibri"/>
                <a:ea typeface="Calibri"/>
                <a:cs typeface="Calibri"/>
                <a:sym typeface="Calibri"/>
              </a:defRPr>
            </a:lvl1pPr>
            <a:lvl2pPr marL="0" lvl="1" indent="0" algn="l" rtl="0">
              <a:spcBef>
                <a:spcPts val="0"/>
              </a:spcBef>
              <a:buNone/>
              <a:defRPr sz="1200">
                <a:solidFill>
                  <a:srgbClr val="888888"/>
                </a:solidFill>
                <a:latin typeface="Calibri"/>
                <a:ea typeface="Calibri"/>
                <a:cs typeface="Calibri"/>
                <a:sym typeface="Calibri"/>
              </a:defRPr>
            </a:lvl2pPr>
            <a:lvl3pPr marL="0" lvl="2" indent="0" algn="l" rtl="0">
              <a:spcBef>
                <a:spcPts val="0"/>
              </a:spcBef>
              <a:buNone/>
              <a:defRPr sz="1200">
                <a:solidFill>
                  <a:srgbClr val="888888"/>
                </a:solidFill>
                <a:latin typeface="Calibri"/>
                <a:ea typeface="Calibri"/>
                <a:cs typeface="Calibri"/>
                <a:sym typeface="Calibri"/>
              </a:defRPr>
            </a:lvl3pPr>
            <a:lvl4pPr marL="0" lvl="3" indent="0" algn="l" rtl="0">
              <a:spcBef>
                <a:spcPts val="0"/>
              </a:spcBef>
              <a:buNone/>
              <a:defRPr sz="1200">
                <a:solidFill>
                  <a:srgbClr val="888888"/>
                </a:solidFill>
                <a:latin typeface="Calibri"/>
                <a:ea typeface="Calibri"/>
                <a:cs typeface="Calibri"/>
                <a:sym typeface="Calibri"/>
              </a:defRPr>
            </a:lvl4pPr>
            <a:lvl5pPr marL="0" lvl="4" indent="0" algn="l" rtl="0">
              <a:spcBef>
                <a:spcPts val="0"/>
              </a:spcBef>
              <a:buNone/>
              <a:defRPr sz="1200">
                <a:solidFill>
                  <a:srgbClr val="888888"/>
                </a:solidFill>
                <a:latin typeface="Calibri"/>
                <a:ea typeface="Calibri"/>
                <a:cs typeface="Calibri"/>
                <a:sym typeface="Calibri"/>
              </a:defRPr>
            </a:lvl5pPr>
            <a:lvl6pPr marL="0" lvl="5" indent="0" algn="l" rtl="0">
              <a:spcBef>
                <a:spcPts val="0"/>
              </a:spcBef>
              <a:buNone/>
              <a:defRPr sz="1200">
                <a:solidFill>
                  <a:srgbClr val="888888"/>
                </a:solidFill>
                <a:latin typeface="Calibri"/>
                <a:ea typeface="Calibri"/>
                <a:cs typeface="Calibri"/>
                <a:sym typeface="Calibri"/>
              </a:defRPr>
            </a:lvl6pPr>
            <a:lvl7pPr marL="0" lvl="6" indent="0" algn="l" rtl="0">
              <a:spcBef>
                <a:spcPts val="0"/>
              </a:spcBef>
              <a:buNone/>
              <a:defRPr sz="1200">
                <a:solidFill>
                  <a:srgbClr val="888888"/>
                </a:solidFill>
                <a:latin typeface="Calibri"/>
                <a:ea typeface="Calibri"/>
                <a:cs typeface="Calibri"/>
                <a:sym typeface="Calibri"/>
              </a:defRPr>
            </a:lvl7pPr>
            <a:lvl8pPr marL="0" lvl="7" indent="0" algn="l" rtl="0">
              <a:spcBef>
                <a:spcPts val="0"/>
              </a:spcBef>
              <a:buNone/>
              <a:defRPr sz="1200">
                <a:solidFill>
                  <a:srgbClr val="888888"/>
                </a:solidFill>
                <a:latin typeface="Calibri"/>
                <a:ea typeface="Calibri"/>
                <a:cs typeface="Calibri"/>
                <a:sym typeface="Calibri"/>
              </a:defRPr>
            </a:lvl8pPr>
            <a:lvl9pPr marL="0" lvl="8" indent="0" algn="l" rtl="0">
              <a:spcBef>
                <a:spcPts val="0"/>
              </a:spcBef>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
        <p:nvSpPr>
          <p:cNvPr id="64" name="Google Shape;64;p15"/>
          <p:cNvSpPr txBox="1">
            <a:spLocks noGrp="1"/>
          </p:cNvSpPr>
          <p:nvPr>
            <p:ph type="title"/>
          </p:nvPr>
        </p:nvSpPr>
        <p:spPr>
          <a:xfrm>
            <a:off x="914400" y="493135"/>
            <a:ext cx="10980800" cy="11512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005191"/>
              </a:buClr>
              <a:buSzPts val="3300"/>
              <a:buFont typeface="Arial"/>
              <a:buNone/>
              <a:defRPr>
                <a:solidFill>
                  <a:srgbClr val="00519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65" name="Google Shape;65;p15"/>
          <p:cNvCxnSpPr/>
          <p:nvPr/>
        </p:nvCxnSpPr>
        <p:spPr>
          <a:xfrm>
            <a:off x="1188720" y="1644211"/>
            <a:ext cx="0" cy="0"/>
          </a:xfrm>
          <a:prstGeom prst="straightConnector1">
            <a:avLst/>
          </a:prstGeom>
          <a:noFill/>
          <a:ln w="9525" cap="flat" cmpd="sng">
            <a:solidFill>
              <a:schemeClr val="accent5"/>
            </a:solidFill>
            <a:prstDash val="solid"/>
            <a:miter lim="800000"/>
            <a:headEnd type="none" w="sm" len="sm"/>
            <a:tailEnd type="none" w="sm" len="sm"/>
          </a:ln>
        </p:spPr>
      </p:cxnSp>
      <p:cxnSp>
        <p:nvCxnSpPr>
          <p:cNvPr id="66" name="Google Shape;66;p15"/>
          <p:cNvCxnSpPr/>
          <p:nvPr/>
        </p:nvCxnSpPr>
        <p:spPr>
          <a:xfrm>
            <a:off x="1036320" y="1612732"/>
            <a:ext cx="10842400" cy="0"/>
          </a:xfrm>
          <a:prstGeom prst="straightConnector1">
            <a:avLst/>
          </a:prstGeom>
          <a:noFill/>
          <a:ln w="12700" cap="flat" cmpd="sng">
            <a:solidFill>
              <a:schemeClr val="dk2"/>
            </a:solidFill>
            <a:prstDash val="dot"/>
            <a:miter lim="800000"/>
            <a:headEnd type="none" w="sm" len="sm"/>
            <a:tailEnd type="none" w="sm" len="sm"/>
          </a:ln>
        </p:spPr>
      </p:cxnSp>
    </p:spTree>
    <p:extLst>
      <p:ext uri="{BB962C8B-B14F-4D97-AF65-F5344CB8AC3E}">
        <p14:creationId xmlns:p14="http://schemas.microsoft.com/office/powerpoint/2010/main" val="26100326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Divider Red">
    <p:bg>
      <p:bgPr>
        <a:solidFill>
          <a:schemeClr val="accent2">
            <a:lumMod val="75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endParaRPr lang="en-US"/>
          </a:p>
        </p:txBody>
      </p:sp>
      <p:sp>
        <p:nvSpPr>
          <p:cNvPr id="5" name="Text Placeholder 46">
            <a:extLst>
              <a:ext uri="{FF2B5EF4-FFF2-40B4-BE49-F238E27FC236}">
                <a16:creationId xmlns:a16="http://schemas.microsoft.com/office/drawing/2014/main" id="{32575622-C4C0-0FB9-F917-0DA776385842}"/>
              </a:ext>
            </a:extLst>
          </p:cNvPr>
          <p:cNvSpPr>
            <a:spLocks noGrp="1"/>
          </p:cNvSpPr>
          <p:nvPr>
            <p:ph type="body" sz="quarter" idx="12" hasCustomPrompt="1"/>
          </p:nvPr>
        </p:nvSpPr>
        <p:spPr>
          <a:xfrm>
            <a:off x="435984" y="3052217"/>
            <a:ext cx="760413" cy="758825"/>
          </a:xfrm>
          <a:prstGeom prst="rect">
            <a:avLst/>
          </a:prstGeom>
          <a:ln>
            <a:noFill/>
          </a:ln>
        </p:spPr>
        <p:txBody>
          <a:bodyPr anchor="ctr">
            <a:noAutofit/>
          </a:bodyPr>
          <a:lstStyle>
            <a:lvl1pPr algn="ctr">
              <a:defRPr sz="3200" b="1">
                <a:solidFill>
                  <a:schemeClr val="bg1"/>
                </a:solidFill>
              </a:defRPr>
            </a:lvl1pPr>
          </a:lstStyle>
          <a:p>
            <a:pPr lvl="0"/>
            <a:r>
              <a:rPr lang="en-GB"/>
              <a:t>#</a:t>
            </a:r>
            <a:endParaRPr lang="en-US"/>
          </a:p>
        </p:txBody>
      </p:sp>
      <p:sp>
        <p:nvSpPr>
          <p:cNvPr id="6" name="Title 21">
            <a:extLst>
              <a:ext uri="{FF2B5EF4-FFF2-40B4-BE49-F238E27FC236}">
                <a16:creationId xmlns:a16="http://schemas.microsoft.com/office/drawing/2014/main" id="{1268BFDE-69AA-818B-FD5D-8A8BD6CD5DC4}"/>
              </a:ext>
            </a:extLst>
          </p:cNvPr>
          <p:cNvSpPr>
            <a:spLocks noGrp="1"/>
          </p:cNvSpPr>
          <p:nvPr>
            <p:ph type="title" hasCustomPrompt="1"/>
          </p:nvPr>
        </p:nvSpPr>
        <p:spPr>
          <a:xfrm>
            <a:off x="1313232" y="3023923"/>
            <a:ext cx="4570364" cy="840230"/>
          </a:xfrm>
        </p:spPr>
        <p:txBody>
          <a:bodyPr anchor="t"/>
          <a:lstStyle>
            <a:lvl1pPr>
              <a:defRPr>
                <a:solidFill>
                  <a:schemeClr val="bg1"/>
                </a:solidFill>
              </a:defRPr>
            </a:lvl1pPr>
          </a:lstStyle>
          <a:p>
            <a:r>
              <a:rPr lang="en-GB"/>
              <a:t>SECTION TITLE</a:t>
            </a:r>
            <a:endParaRPr lang="en-US"/>
          </a:p>
        </p:txBody>
      </p:sp>
      <p:sp>
        <p:nvSpPr>
          <p:cNvPr id="8" name="Oval 7">
            <a:extLst>
              <a:ext uri="{FF2B5EF4-FFF2-40B4-BE49-F238E27FC236}">
                <a16:creationId xmlns:a16="http://schemas.microsoft.com/office/drawing/2014/main" id="{1FAEDE12-E44D-25E8-359B-C606144AB383}"/>
              </a:ext>
            </a:extLst>
          </p:cNvPr>
          <p:cNvSpPr/>
          <p:nvPr userDrawn="1"/>
        </p:nvSpPr>
        <p:spPr>
          <a:xfrm>
            <a:off x="392624" y="3020472"/>
            <a:ext cx="847132" cy="847132"/>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7683551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ubsection Divider Red">
    <p:bg>
      <p:bgPr>
        <a:solidFill>
          <a:schemeClr val="accent2"/>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33D38EF-84B2-1F3C-FFAA-45E511651097}"/>
              </a:ext>
            </a:extLst>
          </p:cNvPr>
          <p:cNvSpPr/>
          <p:nvPr userDrawn="1"/>
        </p:nvSpPr>
        <p:spPr>
          <a:xfrm>
            <a:off x="429438" y="2803613"/>
            <a:ext cx="361432" cy="361432"/>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 Placeholder 46">
            <a:extLst>
              <a:ext uri="{FF2B5EF4-FFF2-40B4-BE49-F238E27FC236}">
                <a16:creationId xmlns:a16="http://schemas.microsoft.com/office/drawing/2014/main" id="{1AEAA076-B5C8-548D-D435-9181E19BDDEE}"/>
              </a:ext>
            </a:extLst>
          </p:cNvPr>
          <p:cNvSpPr>
            <a:spLocks noGrp="1" noChangeAspect="1"/>
          </p:cNvSpPr>
          <p:nvPr>
            <p:ph type="body" sz="quarter" idx="12" hasCustomPrompt="1"/>
          </p:nvPr>
        </p:nvSpPr>
        <p:spPr>
          <a:xfrm>
            <a:off x="430154" y="2799364"/>
            <a:ext cx="360000" cy="357901"/>
          </a:xfrm>
          <a:prstGeom prst="rect">
            <a:avLst/>
          </a:prstGeom>
          <a:ln>
            <a:noFill/>
          </a:ln>
        </p:spPr>
        <p:txBody>
          <a:bodyPr anchor="ctr">
            <a:noAutofit/>
          </a:bodyPr>
          <a:lstStyle>
            <a:lvl1pPr algn="ctr">
              <a:defRPr sz="1800" b="1">
                <a:solidFill>
                  <a:schemeClr val="bg1"/>
                </a:solidFill>
              </a:defRPr>
            </a:lvl1pPr>
          </a:lstStyle>
          <a:p>
            <a:pPr lvl="0"/>
            <a:r>
              <a:rPr lang="en-GB"/>
              <a:t>#</a:t>
            </a:r>
            <a:endParaRPr lang="en-US"/>
          </a:p>
        </p:txBody>
      </p:sp>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endParaRPr lang="en-US"/>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bg1"/>
                </a:solidFill>
              </a:defRPr>
            </a:lvl1pPr>
          </a:lstStyle>
          <a:p>
            <a:r>
              <a:rPr lang="en-GB"/>
              <a:t>SUBSECTION TITLE</a:t>
            </a:r>
            <a:endParaRPr lang="en-US"/>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8" name="Text Placeholder 3">
            <a:extLst>
              <a:ext uri="{FF2B5EF4-FFF2-40B4-BE49-F238E27FC236}">
                <a16:creationId xmlns:a16="http://schemas.microsoft.com/office/drawing/2014/main" id="{BADBF803-B184-7AFE-13FE-47E746105619}"/>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bg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a:t>SECTION TITLE</a:t>
            </a:r>
            <a:endParaRPr lang="en-US"/>
          </a:p>
        </p:txBody>
      </p:sp>
    </p:spTree>
    <p:extLst>
      <p:ext uri="{BB962C8B-B14F-4D97-AF65-F5344CB8AC3E}">
        <p14:creationId xmlns:p14="http://schemas.microsoft.com/office/powerpoint/2010/main" val="4122225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L Blue">
    <p:bg>
      <p:bgPr>
        <a:solidFill>
          <a:srgbClr val="A7D2FF"/>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endParaRPr lang="en-US"/>
          </a:p>
        </p:txBody>
      </p:sp>
      <p:sp>
        <p:nvSpPr>
          <p:cNvPr id="5" name="Text Placeholder 46">
            <a:extLst>
              <a:ext uri="{FF2B5EF4-FFF2-40B4-BE49-F238E27FC236}">
                <a16:creationId xmlns:a16="http://schemas.microsoft.com/office/drawing/2014/main" id="{8CA7729A-86F8-429E-A9FC-5A7DED806B70}"/>
              </a:ext>
            </a:extLst>
          </p:cNvPr>
          <p:cNvSpPr>
            <a:spLocks noGrp="1"/>
          </p:cNvSpPr>
          <p:nvPr>
            <p:ph type="body" sz="quarter" idx="12" hasCustomPrompt="1"/>
          </p:nvPr>
        </p:nvSpPr>
        <p:spPr>
          <a:xfrm>
            <a:off x="435984" y="3052217"/>
            <a:ext cx="760413" cy="758825"/>
          </a:xfrm>
          <a:prstGeom prst="rect">
            <a:avLst/>
          </a:prstGeom>
          <a:ln>
            <a:noFill/>
          </a:ln>
        </p:spPr>
        <p:txBody>
          <a:bodyPr anchor="ctr">
            <a:noAutofit/>
          </a:bodyPr>
          <a:lstStyle>
            <a:lvl1pPr algn="ctr">
              <a:defRPr sz="3200" b="1">
                <a:solidFill>
                  <a:schemeClr val="accent1"/>
                </a:solidFill>
              </a:defRPr>
            </a:lvl1pPr>
          </a:lstStyle>
          <a:p>
            <a:pPr lvl="0"/>
            <a:r>
              <a:rPr lang="en-GB"/>
              <a:t>#</a:t>
            </a:r>
            <a:endParaRPr lang="en-US"/>
          </a:p>
        </p:txBody>
      </p:sp>
      <p:sp>
        <p:nvSpPr>
          <p:cNvPr id="6" name="Title 21">
            <a:extLst>
              <a:ext uri="{FF2B5EF4-FFF2-40B4-BE49-F238E27FC236}">
                <a16:creationId xmlns:a16="http://schemas.microsoft.com/office/drawing/2014/main" id="{832A7A2F-E3AA-2B98-F1AD-C07C1C80D60E}"/>
              </a:ext>
            </a:extLst>
          </p:cNvPr>
          <p:cNvSpPr>
            <a:spLocks noGrp="1"/>
          </p:cNvSpPr>
          <p:nvPr>
            <p:ph type="title" hasCustomPrompt="1"/>
          </p:nvPr>
        </p:nvSpPr>
        <p:spPr>
          <a:xfrm>
            <a:off x="1313232" y="3023923"/>
            <a:ext cx="4570364" cy="840230"/>
          </a:xfrm>
        </p:spPr>
        <p:txBody>
          <a:bodyPr anchor="t"/>
          <a:lstStyle>
            <a:lvl1pPr>
              <a:defRPr>
                <a:solidFill>
                  <a:schemeClr val="accent1"/>
                </a:solidFill>
              </a:defRPr>
            </a:lvl1pPr>
          </a:lstStyle>
          <a:p>
            <a:r>
              <a:rPr lang="en-GB"/>
              <a:t>SECTION TITLE</a:t>
            </a:r>
            <a:endParaRPr lang="en-US"/>
          </a:p>
        </p:txBody>
      </p:sp>
      <p:sp>
        <p:nvSpPr>
          <p:cNvPr id="8" name="Oval 7">
            <a:extLst>
              <a:ext uri="{FF2B5EF4-FFF2-40B4-BE49-F238E27FC236}">
                <a16:creationId xmlns:a16="http://schemas.microsoft.com/office/drawing/2014/main" id="{2C5A2F3D-493C-F990-8F14-6224203A881C}"/>
              </a:ext>
            </a:extLst>
          </p:cNvPr>
          <p:cNvSpPr/>
          <p:nvPr userDrawn="1"/>
        </p:nvSpPr>
        <p:spPr>
          <a:xfrm>
            <a:off x="392624" y="3020472"/>
            <a:ext cx="847132" cy="847132"/>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39775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Divider Blue">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hasCustomPrompt="1"/>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lvl1pPr>
          </a:lstStyle>
          <a:p>
            <a:r>
              <a:rPr lang="en-US"/>
              <a:t> </a:t>
            </a:r>
          </a:p>
        </p:txBody>
      </p:sp>
      <p:sp>
        <p:nvSpPr>
          <p:cNvPr id="5" name="Text Placeholder 46">
            <a:extLst>
              <a:ext uri="{FF2B5EF4-FFF2-40B4-BE49-F238E27FC236}">
                <a16:creationId xmlns:a16="http://schemas.microsoft.com/office/drawing/2014/main" id="{B4A86C37-A49B-A4F0-38A9-0990A69048F8}"/>
              </a:ext>
            </a:extLst>
          </p:cNvPr>
          <p:cNvSpPr>
            <a:spLocks noGrp="1"/>
          </p:cNvSpPr>
          <p:nvPr>
            <p:ph type="body" sz="quarter" idx="12" hasCustomPrompt="1"/>
          </p:nvPr>
        </p:nvSpPr>
        <p:spPr>
          <a:xfrm>
            <a:off x="435984" y="3052217"/>
            <a:ext cx="760413" cy="758825"/>
          </a:xfrm>
          <a:prstGeom prst="rect">
            <a:avLst/>
          </a:prstGeom>
          <a:ln>
            <a:noFill/>
          </a:ln>
        </p:spPr>
        <p:txBody>
          <a:bodyPr anchor="ctr">
            <a:noAutofit/>
          </a:bodyPr>
          <a:lstStyle>
            <a:lvl1pPr algn="ctr">
              <a:defRPr sz="3200" b="1">
                <a:solidFill>
                  <a:schemeClr val="bg1"/>
                </a:solidFill>
              </a:defRPr>
            </a:lvl1pPr>
          </a:lstStyle>
          <a:p>
            <a:pPr lvl="0"/>
            <a:r>
              <a:rPr lang="en-GB"/>
              <a:t>#</a:t>
            </a:r>
            <a:endParaRPr lang="en-US"/>
          </a:p>
        </p:txBody>
      </p:sp>
      <p:sp>
        <p:nvSpPr>
          <p:cNvPr id="6" name="Title 21">
            <a:extLst>
              <a:ext uri="{FF2B5EF4-FFF2-40B4-BE49-F238E27FC236}">
                <a16:creationId xmlns:a16="http://schemas.microsoft.com/office/drawing/2014/main" id="{94FAEA10-D7F2-D635-33AC-6D311B73DF7B}"/>
              </a:ext>
            </a:extLst>
          </p:cNvPr>
          <p:cNvSpPr>
            <a:spLocks noGrp="1"/>
          </p:cNvSpPr>
          <p:nvPr>
            <p:ph type="title" hasCustomPrompt="1"/>
          </p:nvPr>
        </p:nvSpPr>
        <p:spPr>
          <a:xfrm>
            <a:off x="1313232" y="3023923"/>
            <a:ext cx="4570364" cy="840230"/>
          </a:xfrm>
        </p:spPr>
        <p:txBody>
          <a:bodyPr anchor="t"/>
          <a:lstStyle>
            <a:lvl1pPr>
              <a:defRPr>
                <a:solidFill>
                  <a:schemeClr val="bg1"/>
                </a:solidFill>
              </a:defRPr>
            </a:lvl1pPr>
          </a:lstStyle>
          <a:p>
            <a:r>
              <a:rPr lang="en-GB"/>
              <a:t>SECTION TITLE</a:t>
            </a:r>
            <a:endParaRPr lang="en-US"/>
          </a:p>
        </p:txBody>
      </p:sp>
      <p:sp>
        <p:nvSpPr>
          <p:cNvPr id="8" name="Oval 7">
            <a:extLst>
              <a:ext uri="{FF2B5EF4-FFF2-40B4-BE49-F238E27FC236}">
                <a16:creationId xmlns:a16="http://schemas.microsoft.com/office/drawing/2014/main" id="{0CC938B1-EC49-4DC9-7927-1F26EFE2918C}"/>
              </a:ext>
            </a:extLst>
          </p:cNvPr>
          <p:cNvSpPr/>
          <p:nvPr userDrawn="1"/>
        </p:nvSpPr>
        <p:spPr>
          <a:xfrm>
            <a:off x="392624" y="3020472"/>
            <a:ext cx="847132" cy="847132"/>
          </a:xfrm>
          <a:prstGeom prst="ellipse">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1561515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ubsection Divider Blue">
    <p:bg>
      <p:bgPr>
        <a:solidFill>
          <a:schemeClr val="accent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endParaRPr lang="en-US"/>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bg1"/>
                </a:solidFill>
              </a:defRPr>
            </a:lvl1pPr>
          </a:lstStyle>
          <a:p>
            <a:r>
              <a:rPr lang="en-GB"/>
              <a:t>SUBSECTION TITLE</a:t>
            </a:r>
            <a:endParaRPr lang="en-US"/>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4" name="Oval 3">
            <a:extLst>
              <a:ext uri="{FF2B5EF4-FFF2-40B4-BE49-F238E27FC236}">
                <a16:creationId xmlns:a16="http://schemas.microsoft.com/office/drawing/2014/main" id="{8273765C-1AFC-762A-A21E-CBA0B415A912}"/>
              </a:ext>
            </a:extLst>
          </p:cNvPr>
          <p:cNvSpPr/>
          <p:nvPr userDrawn="1"/>
        </p:nvSpPr>
        <p:spPr>
          <a:xfrm>
            <a:off x="429438" y="2803613"/>
            <a:ext cx="361432" cy="361432"/>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 Placeholder 46">
            <a:extLst>
              <a:ext uri="{FF2B5EF4-FFF2-40B4-BE49-F238E27FC236}">
                <a16:creationId xmlns:a16="http://schemas.microsoft.com/office/drawing/2014/main" id="{82839FDC-DE61-39E8-664B-FD01C82DAA4B}"/>
              </a:ext>
            </a:extLst>
          </p:cNvPr>
          <p:cNvSpPr>
            <a:spLocks noGrp="1" noChangeAspect="1"/>
          </p:cNvSpPr>
          <p:nvPr>
            <p:ph type="body" sz="quarter" idx="12" hasCustomPrompt="1"/>
          </p:nvPr>
        </p:nvSpPr>
        <p:spPr>
          <a:xfrm>
            <a:off x="430154" y="2799364"/>
            <a:ext cx="360000" cy="357901"/>
          </a:xfrm>
          <a:prstGeom prst="rect">
            <a:avLst/>
          </a:prstGeom>
          <a:ln>
            <a:noFill/>
          </a:ln>
        </p:spPr>
        <p:txBody>
          <a:bodyPr anchor="ctr">
            <a:noAutofit/>
          </a:bodyPr>
          <a:lstStyle>
            <a:lvl1pPr algn="ctr">
              <a:defRPr sz="1800" b="1">
                <a:solidFill>
                  <a:schemeClr val="bg1"/>
                </a:solidFill>
              </a:defRPr>
            </a:lvl1pPr>
          </a:lstStyle>
          <a:p>
            <a:pPr lvl="0"/>
            <a:r>
              <a:rPr lang="en-GB"/>
              <a:t>#</a:t>
            </a:r>
            <a:endParaRPr lang="en-US"/>
          </a:p>
        </p:txBody>
      </p:sp>
      <p:sp>
        <p:nvSpPr>
          <p:cNvPr id="8" name="Text Placeholder 3">
            <a:extLst>
              <a:ext uri="{FF2B5EF4-FFF2-40B4-BE49-F238E27FC236}">
                <a16:creationId xmlns:a16="http://schemas.microsoft.com/office/drawing/2014/main" id="{BFCB57F0-EB1F-08CF-C961-76111240BF1C}"/>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bg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a:t>SECTION TITLE</a:t>
            </a:r>
            <a:endParaRPr lang="en-US"/>
          </a:p>
        </p:txBody>
      </p:sp>
    </p:spTree>
    <p:extLst>
      <p:ext uri="{BB962C8B-B14F-4D97-AF65-F5344CB8AC3E}">
        <p14:creationId xmlns:p14="http://schemas.microsoft.com/office/powerpoint/2010/main" val="4701557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ideo">
    <p:bg>
      <p:bgPr>
        <a:solidFill>
          <a:srgbClr val="21296B"/>
        </a:solidFill>
        <a:effectLst/>
      </p:bgPr>
    </p:bg>
    <p:spTree>
      <p:nvGrpSpPr>
        <p:cNvPr id="1" name=""/>
        <p:cNvGrpSpPr/>
        <p:nvPr/>
      </p:nvGrpSpPr>
      <p:grpSpPr>
        <a:xfrm>
          <a:off x="0" y="0"/>
          <a:ext cx="0" cy="0"/>
          <a:chOff x="0" y="0"/>
          <a:chExt cx="0" cy="0"/>
        </a:xfrm>
      </p:grpSpPr>
      <p:pic>
        <p:nvPicPr>
          <p:cNvPr id="5" name="Picture 4" descr="A red blue and yellow circles&#10;&#10;Description automatically generated">
            <a:extLst>
              <a:ext uri="{FF2B5EF4-FFF2-40B4-BE49-F238E27FC236}">
                <a16:creationId xmlns:a16="http://schemas.microsoft.com/office/drawing/2014/main" id="{5A1E1206-F12C-E455-4749-FB680F44AC7D}"/>
              </a:ext>
            </a:extLst>
          </p:cNvPr>
          <p:cNvPicPr>
            <a:picLocks noChangeAspect="1"/>
          </p:cNvPicPr>
          <p:nvPr userDrawn="1"/>
        </p:nvPicPr>
        <p:blipFill rotWithShape="1">
          <a:blip r:embed="rId2"/>
          <a:srcRect t="4476" r="23976" b="26395"/>
          <a:stretch/>
        </p:blipFill>
        <p:spPr>
          <a:xfrm>
            <a:off x="3804491" y="0"/>
            <a:ext cx="8387509" cy="6858000"/>
          </a:xfrm>
          <a:prstGeom prst="rect">
            <a:avLst/>
          </a:prstGeom>
        </p:spPr>
      </p:pic>
      <p:sp>
        <p:nvSpPr>
          <p:cNvPr id="10" name="Text Placeholder 13">
            <a:extLst>
              <a:ext uri="{FF2B5EF4-FFF2-40B4-BE49-F238E27FC236}">
                <a16:creationId xmlns:a16="http://schemas.microsoft.com/office/drawing/2014/main" id="{06EE7E0D-4C3D-3C19-C0C6-6252FD84328F}"/>
              </a:ext>
            </a:extLst>
          </p:cNvPr>
          <p:cNvSpPr>
            <a:spLocks noGrp="1"/>
          </p:cNvSpPr>
          <p:nvPr>
            <p:ph type="body" sz="quarter" idx="12" hasCustomPrompt="1"/>
          </p:nvPr>
        </p:nvSpPr>
        <p:spPr>
          <a:xfrm>
            <a:off x="784497" y="2462434"/>
            <a:ext cx="2666620" cy="461665"/>
          </a:xfrm>
        </p:spPr>
        <p:txBody>
          <a:bodyPr wrap="square" anchor="b">
            <a:spAutoFit/>
          </a:bodyPr>
          <a:lstStyle>
            <a:lvl1pPr>
              <a:defRPr sz="2400" b="0">
                <a:solidFill>
                  <a:schemeClr val="bg1"/>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a:t>Small Title</a:t>
            </a:r>
            <a:endParaRPr lang="en-US"/>
          </a:p>
        </p:txBody>
      </p:sp>
      <p:sp>
        <p:nvSpPr>
          <p:cNvPr id="6" name="Text Placeholder 13">
            <a:extLst>
              <a:ext uri="{FF2B5EF4-FFF2-40B4-BE49-F238E27FC236}">
                <a16:creationId xmlns:a16="http://schemas.microsoft.com/office/drawing/2014/main" id="{5FEE27CE-D3EF-ECB9-BF4F-1BC437835BA3}"/>
              </a:ext>
            </a:extLst>
          </p:cNvPr>
          <p:cNvSpPr>
            <a:spLocks noGrp="1"/>
          </p:cNvSpPr>
          <p:nvPr>
            <p:ph type="body" sz="quarter" idx="14" hasCustomPrompt="1"/>
          </p:nvPr>
        </p:nvSpPr>
        <p:spPr>
          <a:xfrm>
            <a:off x="784497" y="3001042"/>
            <a:ext cx="2666620" cy="1200329"/>
          </a:xfrm>
        </p:spPr>
        <p:txBody>
          <a:bodyPr wrap="square" anchor="t">
            <a:spAutoFit/>
          </a:bodyPr>
          <a:lstStyle>
            <a:lvl1pPr>
              <a:defRPr sz="1800" b="0">
                <a:solidFill>
                  <a:schemeClr val="bg1"/>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a:t>Lorem ipsum </a:t>
            </a:r>
            <a:r>
              <a:rPr lang="en-GB" err="1"/>
              <a:t>odor</a:t>
            </a:r>
            <a:r>
              <a:rPr lang="en-GB"/>
              <a:t> </a:t>
            </a:r>
            <a:r>
              <a:rPr lang="en-GB" err="1"/>
              <a:t>amet</a:t>
            </a:r>
            <a:r>
              <a:rPr lang="en-GB"/>
              <a:t>, </a:t>
            </a:r>
            <a:r>
              <a:rPr lang="en-GB" err="1"/>
              <a:t>consectetuer</a:t>
            </a:r>
            <a:r>
              <a:rPr lang="en-GB"/>
              <a:t> </a:t>
            </a:r>
            <a:r>
              <a:rPr lang="en-GB" err="1"/>
              <a:t>adipiscing</a:t>
            </a:r>
            <a:r>
              <a:rPr lang="en-GB"/>
              <a:t> </a:t>
            </a:r>
            <a:r>
              <a:rPr lang="en-GB" err="1"/>
              <a:t>elit</a:t>
            </a:r>
            <a:r>
              <a:rPr lang="en-GB"/>
              <a:t>. Ut </a:t>
            </a:r>
            <a:r>
              <a:rPr lang="en-GB" err="1"/>
              <a:t>egestas</a:t>
            </a:r>
            <a:r>
              <a:rPr lang="en-GB"/>
              <a:t> </a:t>
            </a:r>
            <a:r>
              <a:rPr lang="en-GB" err="1"/>
              <a:t>hendrerit</a:t>
            </a:r>
            <a:r>
              <a:rPr lang="en-GB"/>
              <a:t> </a:t>
            </a:r>
            <a:r>
              <a:rPr lang="en-GB" err="1"/>
              <a:t>suscipit</a:t>
            </a:r>
            <a:r>
              <a:rPr lang="en-GB"/>
              <a:t> </a:t>
            </a:r>
            <a:r>
              <a:rPr lang="en-GB" err="1"/>
              <a:t>pellentesque</a:t>
            </a:r>
            <a:endParaRPr lang="en-US"/>
          </a:p>
        </p:txBody>
      </p:sp>
      <p:sp>
        <p:nvSpPr>
          <p:cNvPr id="11" name="TextBox 10">
            <a:extLst>
              <a:ext uri="{FF2B5EF4-FFF2-40B4-BE49-F238E27FC236}">
                <a16:creationId xmlns:a16="http://schemas.microsoft.com/office/drawing/2014/main" id="{39EAED86-66BF-348F-D371-5465526DFE62}"/>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8" name="Media Placeholder 8">
            <a:extLst>
              <a:ext uri="{FF2B5EF4-FFF2-40B4-BE49-F238E27FC236}">
                <a16:creationId xmlns:a16="http://schemas.microsoft.com/office/drawing/2014/main" id="{8F05CF28-7315-59CE-E54E-CD45A21D77E7}"/>
              </a:ext>
            </a:extLst>
          </p:cNvPr>
          <p:cNvSpPr>
            <a:spLocks noGrp="1"/>
          </p:cNvSpPr>
          <p:nvPr>
            <p:ph type="media" sz="quarter" idx="15" hasCustomPrompt="1"/>
          </p:nvPr>
        </p:nvSpPr>
        <p:spPr>
          <a:xfrm>
            <a:off x="4833258" y="1742056"/>
            <a:ext cx="5976600" cy="3373887"/>
          </a:xfrm>
          <a:prstGeom prst="roundRect">
            <a:avLst>
              <a:gd name="adj" fmla="val 2242"/>
            </a:avLst>
          </a:prstGeom>
          <a:solidFill>
            <a:schemeClr val="tx1"/>
          </a:solidFill>
        </p:spPr>
        <p:txBody>
          <a:bodyPr/>
          <a:lstStyle/>
          <a:p>
            <a:r>
              <a:rPr lang="en-US"/>
              <a:t>Click icon to insert video file or click shape and select insert &gt; video &gt; online film if sharing URL</a:t>
            </a:r>
          </a:p>
        </p:txBody>
      </p:sp>
    </p:spTree>
    <p:extLst>
      <p:ext uri="{BB962C8B-B14F-4D97-AF65-F5344CB8AC3E}">
        <p14:creationId xmlns:p14="http://schemas.microsoft.com/office/powerpoint/2010/main" val="2293058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llout Blue">
    <p:bg>
      <p:bgPr>
        <a:solidFill>
          <a:srgbClr val="21296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DB1370-6267-6205-AAF9-765CFE4F3E09}"/>
              </a:ext>
            </a:extLst>
          </p:cNvPr>
          <p:cNvPicPr>
            <a:picLocks noChangeAspect="1"/>
          </p:cNvPicPr>
          <p:nvPr userDrawn="1"/>
        </p:nvPicPr>
        <p:blipFill rotWithShape="1">
          <a:blip r:embed="rId2"/>
          <a:srcRect l="49212"/>
          <a:stretch/>
        </p:blipFill>
        <p:spPr>
          <a:xfrm>
            <a:off x="5999967" y="0"/>
            <a:ext cx="6192034" cy="6858000"/>
          </a:xfrm>
          <a:prstGeom prst="rect">
            <a:avLst/>
          </a:prstGeom>
        </p:spPr>
      </p:pic>
      <p:sp>
        <p:nvSpPr>
          <p:cNvPr id="10" name="Text Placeholder 13">
            <a:extLst>
              <a:ext uri="{FF2B5EF4-FFF2-40B4-BE49-F238E27FC236}">
                <a16:creationId xmlns:a16="http://schemas.microsoft.com/office/drawing/2014/main" id="{06EE7E0D-4C3D-3C19-C0C6-6252FD84328F}"/>
              </a:ext>
            </a:extLst>
          </p:cNvPr>
          <p:cNvSpPr>
            <a:spLocks noGrp="1"/>
          </p:cNvSpPr>
          <p:nvPr>
            <p:ph type="body" sz="quarter" idx="12" hasCustomPrompt="1"/>
          </p:nvPr>
        </p:nvSpPr>
        <p:spPr>
          <a:xfrm>
            <a:off x="757539" y="2070893"/>
            <a:ext cx="5121275" cy="2513013"/>
          </a:xfrm>
        </p:spPr>
        <p:txBody>
          <a:bodyPr anchor="ctr">
            <a:noAutofit/>
          </a:bodyPr>
          <a:lstStyle>
            <a:lvl1pPr>
              <a:defRPr sz="3600">
                <a:solidFill>
                  <a:schemeClr val="bg1"/>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a:t>This is a slide for featuring a piece of content like a statistic, photo or quote</a:t>
            </a:r>
            <a:endParaRPr lang="en-US"/>
          </a:p>
        </p:txBody>
      </p:sp>
      <p:sp>
        <p:nvSpPr>
          <p:cNvPr id="11" name="TextBox 10">
            <a:extLst>
              <a:ext uri="{FF2B5EF4-FFF2-40B4-BE49-F238E27FC236}">
                <a16:creationId xmlns:a16="http://schemas.microsoft.com/office/drawing/2014/main" id="{39EAED86-66BF-348F-D371-5465526DFE62}"/>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12" name="Picture Placeholder 2">
            <a:extLst>
              <a:ext uri="{FF2B5EF4-FFF2-40B4-BE49-F238E27FC236}">
                <a16:creationId xmlns:a16="http://schemas.microsoft.com/office/drawing/2014/main" id="{59B7B44D-EEBB-2829-C4CB-AF359879CC7B}"/>
              </a:ext>
            </a:extLst>
          </p:cNvPr>
          <p:cNvSpPr>
            <a:spLocks noGrp="1" noChangeAspect="1"/>
          </p:cNvSpPr>
          <p:nvPr>
            <p:ph type="pic" sz="quarter" idx="13"/>
          </p:nvPr>
        </p:nvSpPr>
        <p:spPr>
          <a:xfrm>
            <a:off x="6336000" y="745200"/>
            <a:ext cx="5337511" cy="5338800"/>
          </a:xfrm>
          <a:prstGeom prst="ellipse">
            <a:avLst/>
          </a:prstGeom>
          <a:noFill/>
        </p:spPr>
        <p:txBody>
          <a:bodyPr anchor="ctr"/>
          <a:lstStyle>
            <a:lvl1pPr algn="ctr">
              <a:defRPr>
                <a:solidFill>
                  <a:schemeClr val="bg1"/>
                </a:solidFill>
              </a:defRPr>
            </a:lvl1pPr>
          </a:lstStyle>
          <a:p>
            <a:endParaRPr lang="en-US"/>
          </a:p>
        </p:txBody>
      </p:sp>
    </p:spTree>
    <p:extLst>
      <p:ext uri="{BB962C8B-B14F-4D97-AF65-F5344CB8AC3E}">
        <p14:creationId xmlns:p14="http://schemas.microsoft.com/office/powerpoint/2010/main" val="35804570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D7806-B48B-50E5-2C03-175F49981291}"/>
              </a:ext>
            </a:extLst>
          </p:cNvPr>
          <p:cNvSpPr>
            <a:spLocks noGrp="1"/>
          </p:cNvSpPr>
          <p:nvPr>
            <p:ph type="ctrTitle"/>
          </p:nvPr>
        </p:nvSpPr>
        <p:spPr>
          <a:xfrm>
            <a:off x="1524000" y="1122363"/>
            <a:ext cx="9144000" cy="2387600"/>
          </a:xfrm>
        </p:spPr>
        <p:txBody>
          <a:bodyPr anchor="b"/>
          <a:lstStyle>
            <a:lvl1pPr algn="ctr">
              <a:defRPr sz="6000" b="1" i="0">
                <a:latin typeface="Antonio" pitchFamily="2" charset="77"/>
              </a:defRPr>
            </a:lvl1pPr>
          </a:lstStyle>
          <a:p>
            <a:r>
              <a:rPr lang="en-US"/>
              <a:t>Click to edit Master title style</a:t>
            </a:r>
          </a:p>
        </p:txBody>
      </p:sp>
      <p:sp>
        <p:nvSpPr>
          <p:cNvPr id="3" name="Subtitle 2">
            <a:extLst>
              <a:ext uri="{FF2B5EF4-FFF2-40B4-BE49-F238E27FC236}">
                <a16:creationId xmlns:a16="http://schemas.microsoft.com/office/drawing/2014/main" id="{B696FEDF-3722-9939-3D51-C948716BF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376CEA-95FF-5B33-313D-F95AAB5F4BB0}"/>
              </a:ext>
            </a:extLst>
          </p:cNvPr>
          <p:cNvSpPr>
            <a:spLocks noGrp="1"/>
          </p:cNvSpPr>
          <p:nvPr>
            <p:ph type="dt" sz="half" idx="10"/>
          </p:nvPr>
        </p:nvSpPr>
        <p:spPr>
          <a:xfrm>
            <a:off x="838200" y="6356350"/>
            <a:ext cx="2743200" cy="365125"/>
          </a:xfrm>
          <a:prstGeom prst="rect">
            <a:avLst/>
          </a:prstGeom>
        </p:spPr>
        <p:txBody>
          <a:bodyPr/>
          <a:lstStyle/>
          <a:p>
            <a:fld id="{80943C2B-1943-9948-BD64-16A2FB778618}" type="datetime1">
              <a:rPr lang="en-US" smtClean="0"/>
              <a:t>4/15/2025</a:t>
            </a:fld>
            <a:endParaRPr lang="en-US"/>
          </a:p>
        </p:txBody>
      </p:sp>
      <p:sp>
        <p:nvSpPr>
          <p:cNvPr id="5" name="Footer Placeholder 4">
            <a:extLst>
              <a:ext uri="{FF2B5EF4-FFF2-40B4-BE49-F238E27FC236}">
                <a16:creationId xmlns:a16="http://schemas.microsoft.com/office/drawing/2014/main" id="{60F6FEFD-C6B3-DA64-3264-941B3C930DB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018090-6310-D291-F40E-B32E6F9A3976}"/>
              </a:ext>
            </a:extLst>
          </p:cNvPr>
          <p:cNvSpPr>
            <a:spLocks noGrp="1"/>
          </p:cNvSpPr>
          <p:nvPr>
            <p:ph type="sldNum" sz="quarter" idx="12"/>
          </p:nvPr>
        </p:nvSpPr>
        <p:spPr>
          <a:xfrm>
            <a:off x="8610600" y="6356350"/>
            <a:ext cx="2743200" cy="365125"/>
          </a:xfrm>
          <a:prstGeom prst="rect">
            <a:avLst/>
          </a:prstGeom>
        </p:spPr>
        <p:txBody>
          <a:bodyPr/>
          <a:lstStyle/>
          <a:p>
            <a:fld id="{60B57DC0-C63F-224B-844C-2E26021E72B6}" type="slidenum">
              <a:rPr lang="en-US" smtClean="0"/>
              <a:t>‹#›</a:t>
            </a:fld>
            <a:endParaRPr lang="en-US"/>
          </a:p>
        </p:txBody>
      </p:sp>
    </p:spTree>
    <p:extLst>
      <p:ext uri="{BB962C8B-B14F-4D97-AF65-F5344CB8AC3E}">
        <p14:creationId xmlns:p14="http://schemas.microsoft.com/office/powerpoint/2010/main" val="23043009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asic Text">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2677469" y="3923606"/>
            <a:ext cx="6837061" cy="1015663"/>
          </a:xfrm>
        </p:spPr>
        <p:txBody>
          <a:bodyPr wrap="square">
            <a:spAutoFit/>
          </a:bodyPr>
          <a:lstStyle>
            <a:lvl1pPr>
              <a:lnSpc>
                <a:spcPct val="100000"/>
              </a:lnSpc>
              <a:defRPr sz="2000">
                <a:solidFill>
                  <a:schemeClr val="tx2"/>
                </a:solidFill>
              </a:defRPr>
            </a:lvl1pPr>
          </a:lstStyle>
          <a:p>
            <a:pPr lvl="0"/>
            <a:r>
              <a:rPr lang="en-GB"/>
              <a:t>Try not to fill up the slide with the full text of what you plan to say. Instead, stick to the main points and give any additional context verbally.</a:t>
            </a:r>
            <a:endParaRPr lang="en-US"/>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2677469" y="1827023"/>
            <a:ext cx="6837061" cy="1754326"/>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a:t>This is a basic slide for presenting text. It’s best to keep things as concise as possible.</a:t>
            </a:r>
            <a:endParaRPr lang="en-US"/>
          </a:p>
        </p:txBody>
      </p:sp>
    </p:spTree>
    <p:extLst>
      <p:ext uri="{BB962C8B-B14F-4D97-AF65-F5344CB8AC3E}">
        <p14:creationId xmlns:p14="http://schemas.microsoft.com/office/powerpoint/2010/main" val="4103451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section Divider L Blue">
    <p:bg>
      <p:bgPr>
        <a:solidFill>
          <a:srgbClr val="A7D2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endParaRPr lang="en-US"/>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a:t>SUBSECTION TITLE</a:t>
            </a:r>
            <a:endParaRPr lang="en-US"/>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4" name="Text Placeholder 46">
            <a:extLst>
              <a:ext uri="{FF2B5EF4-FFF2-40B4-BE49-F238E27FC236}">
                <a16:creationId xmlns:a16="http://schemas.microsoft.com/office/drawing/2014/main" id="{82B475E2-DA7B-1842-572F-B8A7817F552F}"/>
              </a:ext>
            </a:extLst>
          </p:cNvPr>
          <p:cNvSpPr>
            <a:spLocks noGrp="1" noChangeAspect="1"/>
          </p:cNvSpPr>
          <p:nvPr>
            <p:ph type="body" sz="quarter" idx="12" hasCustomPrompt="1"/>
          </p:nvPr>
        </p:nvSpPr>
        <p:spPr>
          <a:xfrm>
            <a:off x="430154" y="2799364"/>
            <a:ext cx="360000" cy="357901"/>
          </a:xfrm>
          <a:prstGeom prst="rect">
            <a:avLst/>
          </a:prstGeom>
          <a:ln>
            <a:noFill/>
          </a:ln>
        </p:spPr>
        <p:txBody>
          <a:bodyPr anchor="ctr">
            <a:noAutofit/>
          </a:bodyPr>
          <a:lstStyle>
            <a:lvl1pPr algn="ctr">
              <a:defRPr sz="1800" b="1">
                <a:solidFill>
                  <a:schemeClr val="accent1"/>
                </a:solidFill>
              </a:defRPr>
            </a:lvl1pPr>
          </a:lstStyle>
          <a:p>
            <a:pPr lvl="0"/>
            <a:r>
              <a:rPr lang="en-GB"/>
              <a:t>#</a:t>
            </a:r>
            <a:endParaRPr lang="en-US"/>
          </a:p>
        </p:txBody>
      </p:sp>
      <p:sp>
        <p:nvSpPr>
          <p:cNvPr id="6" name="Oval 5">
            <a:extLst>
              <a:ext uri="{FF2B5EF4-FFF2-40B4-BE49-F238E27FC236}">
                <a16:creationId xmlns:a16="http://schemas.microsoft.com/office/drawing/2014/main" id="{DC8ECA99-5488-75E5-ED97-7A6FC3E3CD2E}"/>
              </a:ext>
            </a:extLst>
          </p:cNvPr>
          <p:cNvSpPr/>
          <p:nvPr userDrawn="1"/>
        </p:nvSpPr>
        <p:spPr>
          <a:xfrm>
            <a:off x="429438" y="2803613"/>
            <a:ext cx="361432" cy="361432"/>
          </a:xfrm>
          <a:prstGeom prst="ellipse">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29ECE5FA-3253-F269-CD06-D44CD6541FE3}"/>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a:t>SECTION TITLE</a:t>
            </a:r>
            <a:endParaRPr lang="en-US"/>
          </a:p>
        </p:txBody>
      </p:sp>
    </p:spTree>
    <p:extLst>
      <p:ext uri="{BB962C8B-B14F-4D97-AF65-F5344CB8AC3E}">
        <p14:creationId xmlns:p14="http://schemas.microsoft.com/office/powerpoint/2010/main" val="4101193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White">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endParaRPr lang="en-US"/>
          </a:p>
        </p:txBody>
      </p:sp>
      <p:sp>
        <p:nvSpPr>
          <p:cNvPr id="5" name="Text Placeholder 46">
            <a:extLst>
              <a:ext uri="{FF2B5EF4-FFF2-40B4-BE49-F238E27FC236}">
                <a16:creationId xmlns:a16="http://schemas.microsoft.com/office/drawing/2014/main" id="{D4574B41-4672-DDCA-D53E-F2896BFBE5C2}"/>
              </a:ext>
            </a:extLst>
          </p:cNvPr>
          <p:cNvSpPr>
            <a:spLocks noGrp="1"/>
          </p:cNvSpPr>
          <p:nvPr>
            <p:ph type="body" sz="quarter" idx="12" hasCustomPrompt="1"/>
          </p:nvPr>
        </p:nvSpPr>
        <p:spPr>
          <a:xfrm>
            <a:off x="435984" y="3052217"/>
            <a:ext cx="760413" cy="758825"/>
          </a:xfrm>
          <a:prstGeom prst="rect">
            <a:avLst/>
          </a:prstGeom>
          <a:ln>
            <a:noFill/>
          </a:ln>
        </p:spPr>
        <p:txBody>
          <a:bodyPr anchor="ctr">
            <a:noAutofit/>
          </a:bodyPr>
          <a:lstStyle>
            <a:lvl1pPr algn="ctr">
              <a:defRPr sz="3200" b="1">
                <a:solidFill>
                  <a:schemeClr val="accent1"/>
                </a:solidFill>
              </a:defRPr>
            </a:lvl1pPr>
          </a:lstStyle>
          <a:p>
            <a:pPr lvl="0"/>
            <a:r>
              <a:rPr lang="en-GB"/>
              <a:t>#</a:t>
            </a:r>
            <a:endParaRPr lang="en-US"/>
          </a:p>
        </p:txBody>
      </p:sp>
      <p:sp>
        <p:nvSpPr>
          <p:cNvPr id="6" name="Title 21">
            <a:extLst>
              <a:ext uri="{FF2B5EF4-FFF2-40B4-BE49-F238E27FC236}">
                <a16:creationId xmlns:a16="http://schemas.microsoft.com/office/drawing/2014/main" id="{03AEBF83-8939-3505-60D9-3D222CA76272}"/>
              </a:ext>
            </a:extLst>
          </p:cNvPr>
          <p:cNvSpPr>
            <a:spLocks noGrp="1"/>
          </p:cNvSpPr>
          <p:nvPr>
            <p:ph type="title" hasCustomPrompt="1"/>
          </p:nvPr>
        </p:nvSpPr>
        <p:spPr>
          <a:xfrm>
            <a:off x="1313232" y="3023923"/>
            <a:ext cx="4570364" cy="840230"/>
          </a:xfrm>
        </p:spPr>
        <p:txBody>
          <a:bodyPr anchor="t"/>
          <a:lstStyle>
            <a:lvl1pPr>
              <a:defRPr>
                <a:solidFill>
                  <a:schemeClr val="accent1"/>
                </a:solidFill>
              </a:defRPr>
            </a:lvl1pPr>
          </a:lstStyle>
          <a:p>
            <a:r>
              <a:rPr lang="en-GB"/>
              <a:t>SECTION TITLE</a:t>
            </a:r>
            <a:endParaRPr lang="en-US"/>
          </a:p>
        </p:txBody>
      </p:sp>
      <p:sp>
        <p:nvSpPr>
          <p:cNvPr id="8" name="Oval 7">
            <a:extLst>
              <a:ext uri="{FF2B5EF4-FFF2-40B4-BE49-F238E27FC236}">
                <a16:creationId xmlns:a16="http://schemas.microsoft.com/office/drawing/2014/main" id="{393FD3AE-07D2-992D-1BA6-8029843DA9AB}"/>
              </a:ext>
            </a:extLst>
          </p:cNvPr>
          <p:cNvSpPr/>
          <p:nvPr userDrawn="1"/>
        </p:nvSpPr>
        <p:spPr>
          <a:xfrm>
            <a:off x="392624" y="3020472"/>
            <a:ext cx="847132" cy="847132"/>
          </a:xfrm>
          <a:prstGeom prst="ellipse">
            <a:avLst/>
          </a:prstGeom>
          <a:no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6651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Divider Whit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tx1">
                    <a:lumMod val="50000"/>
                    <a:lumOff val="50000"/>
                  </a:schemeClr>
                </a:solidFill>
              </a:defRPr>
            </a:lvl1pPr>
          </a:lstStyle>
          <a:p>
            <a:endParaRPr lang="en-US"/>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a:t>SUBSECTION TITLE</a:t>
            </a:r>
            <a:endParaRPr lang="en-US"/>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4" name="Text Placeholder 46">
            <a:extLst>
              <a:ext uri="{FF2B5EF4-FFF2-40B4-BE49-F238E27FC236}">
                <a16:creationId xmlns:a16="http://schemas.microsoft.com/office/drawing/2014/main" id="{E591124F-ECBC-6FB6-5559-B653B6BEC750}"/>
              </a:ext>
            </a:extLst>
          </p:cNvPr>
          <p:cNvSpPr>
            <a:spLocks noGrp="1" noChangeAspect="1"/>
          </p:cNvSpPr>
          <p:nvPr>
            <p:ph type="body" sz="quarter" idx="12" hasCustomPrompt="1"/>
          </p:nvPr>
        </p:nvSpPr>
        <p:spPr>
          <a:xfrm>
            <a:off x="430154" y="2799364"/>
            <a:ext cx="360000" cy="357901"/>
          </a:xfrm>
          <a:prstGeom prst="rect">
            <a:avLst/>
          </a:prstGeom>
          <a:ln>
            <a:noFill/>
          </a:ln>
        </p:spPr>
        <p:txBody>
          <a:bodyPr anchor="ctr">
            <a:noAutofit/>
          </a:bodyPr>
          <a:lstStyle>
            <a:lvl1pPr algn="ctr">
              <a:defRPr sz="1800" b="1">
                <a:solidFill>
                  <a:schemeClr val="accent1"/>
                </a:solidFill>
              </a:defRPr>
            </a:lvl1pPr>
          </a:lstStyle>
          <a:p>
            <a:pPr lvl="0"/>
            <a:r>
              <a:rPr lang="en-GB"/>
              <a:t>#</a:t>
            </a:r>
            <a:endParaRPr lang="en-US"/>
          </a:p>
        </p:txBody>
      </p:sp>
      <p:sp>
        <p:nvSpPr>
          <p:cNvPr id="6" name="Oval 5">
            <a:extLst>
              <a:ext uri="{FF2B5EF4-FFF2-40B4-BE49-F238E27FC236}">
                <a16:creationId xmlns:a16="http://schemas.microsoft.com/office/drawing/2014/main" id="{663FCDBD-DF10-2E97-72DE-B1B17D04827F}"/>
              </a:ext>
            </a:extLst>
          </p:cNvPr>
          <p:cNvSpPr/>
          <p:nvPr userDrawn="1"/>
        </p:nvSpPr>
        <p:spPr>
          <a:xfrm>
            <a:off x="429438" y="2803613"/>
            <a:ext cx="361432" cy="361432"/>
          </a:xfrm>
          <a:prstGeom prst="ellipse">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14ACA213-AF18-9F3C-CADE-9FCF193ECC3B}"/>
              </a:ext>
            </a:extLst>
          </p:cNvPr>
          <p:cNvSpPr>
            <a:spLocks noGrp="1"/>
          </p:cNvSpPr>
          <p:nvPr>
            <p:ph type="body" sz="quarter" idx="13" hasCustomPrompt="1"/>
          </p:nvPr>
        </p:nvSpPr>
        <p:spPr>
          <a:xfrm>
            <a:off x="858261"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a:t>SECTION TITLE</a:t>
            </a:r>
            <a:endParaRPr lang="en-US"/>
          </a:p>
        </p:txBody>
      </p:sp>
    </p:spTree>
    <p:extLst>
      <p:ext uri="{BB962C8B-B14F-4D97-AF65-F5344CB8AC3E}">
        <p14:creationId xmlns:p14="http://schemas.microsoft.com/office/powerpoint/2010/main" val="73984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5CF957-B49D-859A-780C-0C68D4947294}"/>
              </a:ext>
            </a:extLst>
          </p:cNvPr>
          <p:cNvPicPr>
            <a:picLocks noChangeAspect="1"/>
          </p:cNvPicPr>
          <p:nvPr userDrawn="1"/>
        </p:nvPicPr>
        <p:blipFill rotWithShape="1">
          <a:blip r:embed="rId2"/>
          <a:srcRect l="48219"/>
          <a:stretch/>
        </p:blipFill>
        <p:spPr>
          <a:xfrm>
            <a:off x="5878813" y="0"/>
            <a:ext cx="6313185" cy="6858000"/>
          </a:xfrm>
          <a:prstGeom prst="rect">
            <a:avLst/>
          </a:prstGeom>
        </p:spPr>
      </p:pic>
      <p:sp>
        <p:nvSpPr>
          <p:cNvPr id="14" name="Text Placeholder 13">
            <a:extLst>
              <a:ext uri="{FF2B5EF4-FFF2-40B4-BE49-F238E27FC236}">
                <a16:creationId xmlns:a16="http://schemas.microsoft.com/office/drawing/2014/main" id="{CA7607C1-3382-6472-82B6-E9847B727732}"/>
              </a:ext>
            </a:extLst>
          </p:cNvPr>
          <p:cNvSpPr>
            <a:spLocks noGrp="1"/>
          </p:cNvSpPr>
          <p:nvPr>
            <p:ph type="body" sz="quarter" idx="12" hasCustomPrompt="1"/>
          </p:nvPr>
        </p:nvSpPr>
        <p:spPr>
          <a:xfrm>
            <a:off x="757539" y="2070893"/>
            <a:ext cx="5121275" cy="2513013"/>
          </a:xfrm>
        </p:spPr>
        <p:txBody>
          <a:bodyPr anchor="ctr">
            <a:noAutofit/>
          </a:bodyPr>
          <a:lstStyle>
            <a:lvl1pPr>
              <a:lnSpc>
                <a:spcPct val="100000"/>
              </a:lnSpc>
              <a:defRPr sz="3600">
                <a:solidFill>
                  <a:schemeClr val="tx2"/>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a:t>This is a slide for featuring a piece of content like a statistic, photo or quote</a:t>
            </a:r>
            <a:endParaRPr lang="en-US"/>
          </a:p>
        </p:txBody>
      </p:sp>
      <p:sp>
        <p:nvSpPr>
          <p:cNvPr id="12" name="TextBox 11">
            <a:extLst>
              <a:ext uri="{FF2B5EF4-FFF2-40B4-BE49-F238E27FC236}">
                <a16:creationId xmlns:a16="http://schemas.microsoft.com/office/drawing/2014/main" id="{FB3255F7-8F3B-7AFF-0441-D4C7EE35FD4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
        <p:nvSpPr>
          <p:cNvPr id="3" name="Picture Placeholder 2">
            <a:extLst>
              <a:ext uri="{FF2B5EF4-FFF2-40B4-BE49-F238E27FC236}">
                <a16:creationId xmlns:a16="http://schemas.microsoft.com/office/drawing/2014/main" id="{2DAE5B84-6384-8C29-AFDE-13FE5B7ACC5D}"/>
              </a:ext>
            </a:extLst>
          </p:cNvPr>
          <p:cNvSpPr>
            <a:spLocks noGrp="1" noChangeAspect="1"/>
          </p:cNvSpPr>
          <p:nvPr>
            <p:ph type="pic" sz="quarter" idx="13"/>
          </p:nvPr>
        </p:nvSpPr>
        <p:spPr>
          <a:xfrm>
            <a:off x="6336000" y="745200"/>
            <a:ext cx="5337511" cy="5338800"/>
          </a:xfrm>
          <a:prstGeom prst="ellipse">
            <a:avLst/>
          </a:prstGeom>
          <a:noFill/>
        </p:spPr>
        <p:txBody>
          <a:bodyPr anchor="ctr"/>
          <a:lstStyle>
            <a:lvl1pPr algn="ctr">
              <a:defRPr>
                <a:solidFill>
                  <a:schemeClr val="bg1"/>
                </a:solidFill>
              </a:defRPr>
            </a:lvl1pPr>
          </a:lstStyle>
          <a:p>
            <a:endParaRPr lang="en-US"/>
          </a:p>
        </p:txBody>
      </p:sp>
    </p:spTree>
    <p:extLst>
      <p:ext uri="{BB962C8B-B14F-4D97-AF65-F5344CB8AC3E}">
        <p14:creationId xmlns:p14="http://schemas.microsoft.com/office/powerpoint/2010/main" val="11926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8750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4.emf"/><Relationship Id="rId4" Type="http://schemas.openxmlformats.org/officeDocument/2006/relationships/slideLayout" Target="../slideLayouts/slideLayout4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F983AB-EABB-2124-2D74-F9AF62521068}"/>
              </a:ext>
            </a:extLst>
          </p:cNvPr>
          <p:cNvSpPr>
            <a:spLocks noGrp="1"/>
          </p:cNvSpPr>
          <p:nvPr>
            <p:ph type="title"/>
          </p:nvPr>
        </p:nvSpPr>
        <p:spPr>
          <a:xfrm>
            <a:off x="401542" y="882712"/>
            <a:ext cx="11397975" cy="840230"/>
          </a:xfrm>
          <a:prstGeom prst="rect">
            <a:avLst/>
          </a:prstGeom>
        </p:spPr>
        <p:txBody>
          <a:bodyPr vert="horz" wrap="square" lIns="91440" tIns="45720" rIns="91440" bIns="45720" rtlCol="0" anchor="ctr">
            <a:spAutoFit/>
          </a:bodyPr>
          <a:lstStyle/>
          <a:p>
            <a:r>
              <a:rPr lang="en-US"/>
              <a:t>CLICK TO EDIT MASTER TITLE STYLE</a:t>
            </a:r>
          </a:p>
        </p:txBody>
      </p:sp>
      <p:sp>
        <p:nvSpPr>
          <p:cNvPr id="3" name="Text Placeholder 2">
            <a:extLst>
              <a:ext uri="{FF2B5EF4-FFF2-40B4-BE49-F238E27FC236}">
                <a16:creationId xmlns:a16="http://schemas.microsoft.com/office/drawing/2014/main" id="{7BF33828-1459-0900-A042-5079938FC3BA}"/>
              </a:ext>
            </a:extLst>
          </p:cNvPr>
          <p:cNvSpPr>
            <a:spLocks noGrp="1"/>
          </p:cNvSpPr>
          <p:nvPr>
            <p:ph type="body" idx="1"/>
          </p:nvPr>
        </p:nvSpPr>
        <p:spPr>
          <a:xfrm>
            <a:off x="401542" y="1936388"/>
            <a:ext cx="11397975" cy="37855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4">
            <a:extLst>
              <a:ext uri="{FF2B5EF4-FFF2-40B4-BE49-F238E27FC236}">
                <a16:creationId xmlns:a16="http://schemas.microsoft.com/office/drawing/2014/main" id="{2BCA2A6F-04FF-1BDD-EC05-EC7F80945DA9}"/>
              </a:ext>
            </a:extLst>
          </p:cNvPr>
          <p:cNvSpPr txBox="1">
            <a:spLocks/>
          </p:cNvSpPr>
          <p:nvPr userDrawn="1"/>
        </p:nvSpPr>
        <p:spPr>
          <a:xfrm>
            <a:off x="153824" y="210191"/>
            <a:ext cx="4968291" cy="234680"/>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solidFill>
                  <a:schemeClr val="accent1"/>
                </a:solidFill>
              </a:rPr>
              <a:t>From Data to Impact | Financial Security</a:t>
            </a:r>
            <a:endParaRPr lang="en-US" sz="1000" dirty="0">
              <a:solidFill>
                <a:schemeClr val="accent1"/>
              </a:solidFill>
            </a:endParaRPr>
          </a:p>
        </p:txBody>
      </p:sp>
      <p:pic>
        <p:nvPicPr>
          <p:cNvPr id="6" name="Picture 5">
            <a:extLst>
              <a:ext uri="{FF2B5EF4-FFF2-40B4-BE49-F238E27FC236}">
                <a16:creationId xmlns:a16="http://schemas.microsoft.com/office/drawing/2014/main" id="{BD275399-7A1B-2F1D-93E3-4A02A9BCAEDB}"/>
              </a:ext>
            </a:extLst>
          </p:cNvPr>
          <p:cNvPicPr>
            <a:picLocks noChangeAspect="1"/>
          </p:cNvPicPr>
          <p:nvPr userDrawn="1"/>
        </p:nvPicPr>
        <p:blipFill>
          <a:blip r:embed="rId39"/>
          <a:stretch>
            <a:fillRect/>
          </a:stretch>
        </p:blipFill>
        <p:spPr>
          <a:xfrm>
            <a:off x="457474" y="5842559"/>
            <a:ext cx="1231626" cy="570570"/>
          </a:xfrm>
          <a:prstGeom prst="rect">
            <a:avLst/>
          </a:prstGeom>
        </p:spPr>
      </p:pic>
      <p:sp>
        <p:nvSpPr>
          <p:cNvPr id="7" name="TextBox 6">
            <a:extLst>
              <a:ext uri="{FF2B5EF4-FFF2-40B4-BE49-F238E27FC236}">
                <a16:creationId xmlns:a16="http://schemas.microsoft.com/office/drawing/2014/main" id="{FDCBEB9F-CB8E-E038-AF81-5A3CBFA299B6}"/>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accent1"/>
                </a:solidFill>
                <a:latin typeface="Palanquin" panose="020B0004020203020204" pitchFamily="34" charset="77"/>
                <a:cs typeface="Palanquin" panose="020B0004020203020204" pitchFamily="34" charset="77"/>
              </a:rPr>
              <a:t>‹#›</a:t>
            </a:fld>
            <a:endParaRPr lang="en-US" sz="1200" b="1">
              <a:solidFill>
                <a:schemeClr val="accent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2891862726"/>
      </p:ext>
    </p:extLst>
  </p:cSld>
  <p:clrMap bg1="lt1" tx1="dk1" bg2="lt2" tx2="dk2" accent1="accent1" accent2="accent2" accent3="accent3" accent4="accent4" accent5="accent5" accent6="accent6" hlink="hlink" folHlink="folHlink"/>
  <p:sldLayoutIdLst>
    <p:sldLayoutId id="2147483660" r:id="rId1"/>
    <p:sldLayoutId id="2147483666" r:id="rId2"/>
    <p:sldLayoutId id="2147483667" r:id="rId3"/>
    <p:sldLayoutId id="2147483668" r:id="rId4"/>
    <p:sldLayoutId id="2147483669" r:id="rId5"/>
    <p:sldLayoutId id="2147483670" r:id="rId6"/>
    <p:sldLayoutId id="2147483671" r:id="rId7"/>
    <p:sldLayoutId id="2147483673" r:id="rId8"/>
    <p:sldLayoutId id="2147483698" r:id="rId9"/>
    <p:sldLayoutId id="2147483716" r:id="rId10"/>
    <p:sldLayoutId id="2147483690" r:id="rId11"/>
    <p:sldLayoutId id="2147483691" r:id="rId12"/>
    <p:sldLayoutId id="2147483692" r:id="rId13"/>
    <p:sldLayoutId id="2147483694" r:id="rId14"/>
    <p:sldLayoutId id="2147483693" r:id="rId15"/>
    <p:sldLayoutId id="2147483695" r:id="rId16"/>
    <p:sldLayoutId id="2147483696" r:id="rId17"/>
    <p:sldLayoutId id="2147483697" r:id="rId18"/>
    <p:sldLayoutId id="2147483699" r:id="rId19"/>
    <p:sldLayoutId id="2147483700" r:id="rId20"/>
    <p:sldLayoutId id="2147483701" r:id="rId21"/>
    <p:sldLayoutId id="2147483703" r:id="rId22"/>
    <p:sldLayoutId id="2147483702" r:id="rId23"/>
    <p:sldLayoutId id="2147483708" r:id="rId24"/>
    <p:sldLayoutId id="2147483709" r:id="rId25"/>
    <p:sldLayoutId id="2147483710" r:id="rId26"/>
    <p:sldLayoutId id="2147483711" r:id="rId27"/>
    <p:sldLayoutId id="2147483712" r:id="rId28"/>
    <p:sldLayoutId id="2147483714" r:id="rId29"/>
    <p:sldLayoutId id="2147483715" r:id="rId30"/>
    <p:sldLayoutId id="2147483720" r:id="rId31"/>
    <p:sldLayoutId id="2147483721" r:id="rId32"/>
    <p:sldLayoutId id="2147483722" r:id="rId33"/>
    <p:sldLayoutId id="2147483723" r:id="rId34"/>
    <p:sldLayoutId id="2147483724" r:id="rId35"/>
    <p:sldLayoutId id="2147483725" r:id="rId36"/>
    <p:sldLayoutId id="2147483726" r:id="rId37"/>
  </p:sldLayoutIdLst>
  <p:txStyles>
    <p:titleStyle>
      <a:lvl1pPr algn="l" defTabSz="914400" rtl="0" eaLnBrk="1" latinLnBrk="0" hangingPunct="1">
        <a:lnSpc>
          <a:spcPct val="90000"/>
        </a:lnSpc>
        <a:spcBef>
          <a:spcPct val="0"/>
        </a:spcBef>
        <a:buNone/>
        <a:defRPr sz="5400" b="1" i="0" kern="1200">
          <a:solidFill>
            <a:schemeClr val="tx1"/>
          </a:solidFill>
          <a:latin typeface="Antonio" pitchFamily="2" charset="77"/>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F983AB-EABB-2124-2D74-F9AF62521068}"/>
              </a:ext>
            </a:extLst>
          </p:cNvPr>
          <p:cNvSpPr>
            <a:spLocks noGrp="1"/>
          </p:cNvSpPr>
          <p:nvPr>
            <p:ph type="title"/>
          </p:nvPr>
        </p:nvSpPr>
        <p:spPr>
          <a:xfrm>
            <a:off x="401542" y="882712"/>
            <a:ext cx="11397975" cy="840230"/>
          </a:xfrm>
          <a:prstGeom prst="rect">
            <a:avLst/>
          </a:prstGeom>
        </p:spPr>
        <p:txBody>
          <a:bodyPr vert="horz" wrap="square" lIns="91440" tIns="45720" rIns="91440" bIns="45720" rtlCol="0" anchor="ctr">
            <a:spAutoFit/>
          </a:bodyPr>
          <a:lstStyle/>
          <a:p>
            <a:r>
              <a:rPr lang="en-US"/>
              <a:t>CLICK TO EDIT MASTER TITLE STYLE</a:t>
            </a:r>
          </a:p>
        </p:txBody>
      </p:sp>
      <p:sp>
        <p:nvSpPr>
          <p:cNvPr id="3" name="Text Placeholder 2">
            <a:extLst>
              <a:ext uri="{FF2B5EF4-FFF2-40B4-BE49-F238E27FC236}">
                <a16:creationId xmlns:a16="http://schemas.microsoft.com/office/drawing/2014/main" id="{7BF33828-1459-0900-A042-5079938FC3BA}"/>
              </a:ext>
            </a:extLst>
          </p:cNvPr>
          <p:cNvSpPr>
            <a:spLocks noGrp="1"/>
          </p:cNvSpPr>
          <p:nvPr>
            <p:ph type="body" idx="1"/>
          </p:nvPr>
        </p:nvSpPr>
        <p:spPr>
          <a:xfrm>
            <a:off x="401542" y="1936388"/>
            <a:ext cx="11397975" cy="36192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4">
            <a:extLst>
              <a:ext uri="{FF2B5EF4-FFF2-40B4-BE49-F238E27FC236}">
                <a16:creationId xmlns:a16="http://schemas.microsoft.com/office/drawing/2014/main" id="{2BCA2A6F-04FF-1BDD-EC05-EC7F80945DA9}"/>
              </a:ext>
            </a:extLst>
          </p:cNvPr>
          <p:cNvSpPr txBox="1">
            <a:spLocks/>
          </p:cNvSpPr>
          <p:nvPr userDrawn="1"/>
        </p:nvSpPr>
        <p:spPr>
          <a:xfrm>
            <a:off x="401543" y="406117"/>
            <a:ext cx="5019675" cy="263149"/>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chemeClr val="bg1"/>
                </a:solidFill>
              </a:rPr>
              <a:t>PRESENTATION TITLE OF A FEW WORDS</a:t>
            </a:r>
            <a:endParaRPr lang="en-US">
              <a:solidFill>
                <a:schemeClr val="bg1"/>
              </a:solidFill>
            </a:endParaRPr>
          </a:p>
        </p:txBody>
      </p:sp>
      <p:pic>
        <p:nvPicPr>
          <p:cNvPr id="4" name="Picture 3">
            <a:extLst>
              <a:ext uri="{FF2B5EF4-FFF2-40B4-BE49-F238E27FC236}">
                <a16:creationId xmlns:a16="http://schemas.microsoft.com/office/drawing/2014/main" id="{98D7EB0E-EE88-DDB8-324E-45E108911787}"/>
              </a:ext>
            </a:extLst>
          </p:cNvPr>
          <p:cNvPicPr>
            <a:picLocks noChangeAspect="1"/>
          </p:cNvPicPr>
          <p:nvPr userDrawn="1"/>
        </p:nvPicPr>
        <p:blipFill>
          <a:blip r:embed="rId10"/>
          <a:stretch>
            <a:fillRect/>
          </a:stretch>
        </p:blipFill>
        <p:spPr>
          <a:xfrm>
            <a:off x="453822" y="5841361"/>
            <a:ext cx="1235278" cy="572261"/>
          </a:xfrm>
          <a:prstGeom prst="rect">
            <a:avLst/>
          </a:prstGeom>
        </p:spPr>
      </p:pic>
      <p:sp>
        <p:nvSpPr>
          <p:cNvPr id="6" name="TextBox 5">
            <a:extLst>
              <a:ext uri="{FF2B5EF4-FFF2-40B4-BE49-F238E27FC236}">
                <a16:creationId xmlns:a16="http://schemas.microsoft.com/office/drawing/2014/main" id="{06687E53-49FB-7422-FB38-07ECBBC78C24}"/>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a:solidFill>
                <a:schemeClr val="bg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99282770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713" r:id="rId5"/>
    <p:sldLayoutId id="2147483689" r:id="rId6"/>
    <p:sldLayoutId id="2147483717" r:id="rId7"/>
    <p:sldLayoutId id="2147483718" r:id="rId8"/>
  </p:sldLayoutIdLst>
  <p:txStyles>
    <p:titleStyle>
      <a:lvl1pPr algn="l" defTabSz="914400" rtl="0" eaLnBrk="1" latinLnBrk="0" hangingPunct="1">
        <a:lnSpc>
          <a:spcPct val="90000"/>
        </a:lnSpc>
        <a:spcBef>
          <a:spcPct val="0"/>
        </a:spcBef>
        <a:buNone/>
        <a:defRPr sz="5400" b="1" i="0" kern="1200">
          <a:solidFill>
            <a:schemeClr val="bg1"/>
          </a:solidFill>
          <a:latin typeface="Antonio" pitchFamily="2" charset="77"/>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2.jpeg"/><Relationship Id="rId2" Type="http://schemas.openxmlformats.org/officeDocument/2006/relationships/diagramData" Target="../diagrams/data1.xml"/><Relationship Id="rId1" Type="http://schemas.openxmlformats.org/officeDocument/2006/relationships/slideLayout" Target="../slideLayouts/slideLayout3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4.png"/><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4.xml"/><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3.pn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hyperlink" Target="https://www.unitedwaybroward.org/affordable-housing-dashboard/" TargetMode="External"/><Relationship Id="rId2" Type="http://schemas.openxmlformats.org/officeDocument/2006/relationships/hyperlink" Target="https://www.wlrn.org/south-florida/2023-05-11/broward-county-housing-affordable-apartments-homeless-navigators" TargetMode="External"/><Relationship Id="rId1" Type="http://schemas.openxmlformats.org/officeDocument/2006/relationships/slideLayout" Target="../slideLayouts/slideLayout34.xml"/><Relationship Id="rId6" Type="http://schemas.openxmlformats.org/officeDocument/2006/relationships/image" Target="../media/image22.jpeg"/><Relationship Id="rId5" Type="http://schemas.openxmlformats.org/officeDocument/2006/relationships/hyperlink" Target="https://broward.us/2023/06/18/a-huge-crisis-how-spending-millions-will-add-affordable-housing-in-south-florida/" TargetMode="External"/><Relationship Id="rId4" Type="http://schemas.openxmlformats.org/officeDocument/2006/relationships/hyperlink" Target="https://fshc.org/broward-partnershi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6.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C24B68-D684-7309-AF5E-4F75C4454E63}"/>
              </a:ext>
            </a:extLst>
          </p:cNvPr>
          <p:cNvSpPr/>
          <p:nvPr/>
        </p:nvSpPr>
        <p:spPr>
          <a:xfrm>
            <a:off x="0" y="4802909"/>
            <a:ext cx="6096000" cy="2055091"/>
          </a:xfrm>
          <a:prstGeom prst="rect">
            <a:avLst/>
          </a:prstGeom>
          <a:gradFill flip="none" rotWithShape="1">
            <a:gsLst>
              <a:gs pos="0">
                <a:schemeClr val="bg1"/>
              </a:gs>
              <a:gs pos="50000">
                <a:schemeClr val="bg1"/>
              </a:gs>
              <a:gs pos="100000">
                <a:schemeClr val="bg1">
                  <a:alpha val="0"/>
                </a:scheme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CE666677-181D-9438-E638-9B011C56E4CD}"/>
              </a:ext>
            </a:extLst>
          </p:cNvPr>
          <p:cNvSpPr>
            <a:spLocks noGrp="1"/>
          </p:cNvSpPr>
          <p:nvPr>
            <p:ph type="body" sz="quarter" idx="12"/>
          </p:nvPr>
        </p:nvSpPr>
        <p:spPr/>
        <p:txBody>
          <a:bodyPr/>
          <a:lstStyle/>
          <a:p>
            <a:r>
              <a:rPr lang="en-US" dirty="0"/>
              <a:t>2</a:t>
            </a:r>
          </a:p>
        </p:txBody>
      </p:sp>
      <p:sp>
        <p:nvSpPr>
          <p:cNvPr id="12" name="Text Placeholder 11">
            <a:extLst>
              <a:ext uri="{FF2B5EF4-FFF2-40B4-BE49-F238E27FC236}">
                <a16:creationId xmlns:a16="http://schemas.microsoft.com/office/drawing/2014/main" id="{FF46DB7B-7B23-FF24-A756-64B21EA6449C}"/>
              </a:ext>
            </a:extLst>
          </p:cNvPr>
          <p:cNvSpPr>
            <a:spLocks noGrp="1"/>
          </p:cNvSpPr>
          <p:nvPr>
            <p:ph type="body" sz="quarter" idx="13"/>
          </p:nvPr>
        </p:nvSpPr>
        <p:spPr/>
        <p:txBody>
          <a:bodyPr/>
          <a:lstStyle/>
          <a:p>
            <a:r>
              <a:rPr lang="en-US" dirty="0">
                <a:latin typeface="Antonio"/>
                <a:cs typeface="Palanquin"/>
              </a:rPr>
              <a:t>FINANCIAL SECURITY SPOTLIGHT:</a:t>
            </a:r>
            <a:endParaRPr lang="en-US" dirty="0"/>
          </a:p>
        </p:txBody>
      </p:sp>
      <p:sp>
        <p:nvSpPr>
          <p:cNvPr id="10" name="Title 9">
            <a:extLst>
              <a:ext uri="{FF2B5EF4-FFF2-40B4-BE49-F238E27FC236}">
                <a16:creationId xmlns:a16="http://schemas.microsoft.com/office/drawing/2014/main" id="{E118437A-5C85-27A4-C3C5-31305156966F}"/>
              </a:ext>
            </a:extLst>
          </p:cNvPr>
          <p:cNvSpPr>
            <a:spLocks noGrp="1"/>
          </p:cNvSpPr>
          <p:nvPr>
            <p:ph type="title"/>
          </p:nvPr>
        </p:nvSpPr>
        <p:spPr>
          <a:xfrm>
            <a:off x="429438" y="3229963"/>
            <a:ext cx="4567105" cy="1311128"/>
          </a:xfrm>
        </p:spPr>
        <p:txBody>
          <a:bodyPr/>
          <a:lstStyle/>
          <a:p>
            <a:r>
              <a:rPr lang="en-US" dirty="0">
                <a:solidFill>
                  <a:srgbClr val="0044B5"/>
                </a:solidFill>
                <a:latin typeface="Antonio"/>
              </a:rPr>
              <a:t>UNITED WAY OF BROWARD COUNTY</a:t>
            </a:r>
            <a:endParaRPr lang="en-US" b="0" dirty="0">
              <a:solidFill>
                <a:srgbClr val="0044B5"/>
              </a:solidFill>
              <a:latin typeface="Antonio"/>
            </a:endParaRPr>
          </a:p>
        </p:txBody>
      </p:sp>
      <p:pic>
        <p:nvPicPr>
          <p:cNvPr id="6" name="Picture Placeholder 5" descr="A map of a city&#10;&#10;AI-generated content may be incorrect.">
            <a:extLst>
              <a:ext uri="{FF2B5EF4-FFF2-40B4-BE49-F238E27FC236}">
                <a16:creationId xmlns:a16="http://schemas.microsoft.com/office/drawing/2014/main" id="{B1F29AD1-9BEE-2C04-2167-AEBD745F856E}"/>
              </a:ext>
            </a:extLst>
          </p:cNvPr>
          <p:cNvPicPr>
            <a:picLocks noGrp="1" noChangeAspect="1"/>
          </p:cNvPicPr>
          <p:nvPr>
            <p:ph type="pic" sz="quarter" idx="14"/>
          </p:nvPr>
        </p:nvPicPr>
        <p:blipFill>
          <a:blip r:embed="rId3"/>
          <a:srcRect t="6229" b="16515"/>
          <a:stretch/>
        </p:blipFill>
        <p:spPr>
          <a:xfrm>
            <a:off x="6096000" y="0"/>
            <a:ext cx="6096000" cy="6858000"/>
          </a:xfrm>
        </p:spPr>
      </p:pic>
      <p:pic>
        <p:nvPicPr>
          <p:cNvPr id="2" name="Picture 1">
            <a:extLst>
              <a:ext uri="{FF2B5EF4-FFF2-40B4-BE49-F238E27FC236}">
                <a16:creationId xmlns:a16="http://schemas.microsoft.com/office/drawing/2014/main" id="{DB75584B-EFEB-D4DA-154B-76FCDFFC8A76}"/>
              </a:ext>
            </a:extLst>
          </p:cNvPr>
          <p:cNvPicPr>
            <a:picLocks noChangeAspect="1"/>
          </p:cNvPicPr>
          <p:nvPr/>
        </p:nvPicPr>
        <p:blipFill>
          <a:blip r:embed="rId4"/>
          <a:stretch>
            <a:fillRect/>
          </a:stretch>
        </p:blipFill>
        <p:spPr>
          <a:xfrm>
            <a:off x="423119" y="5835314"/>
            <a:ext cx="1270597" cy="731922"/>
          </a:xfrm>
          <a:prstGeom prst="rect">
            <a:avLst/>
          </a:prstGeom>
        </p:spPr>
      </p:pic>
      <p:sp>
        <p:nvSpPr>
          <p:cNvPr id="4" name="Rectangle 3">
            <a:extLst>
              <a:ext uri="{FF2B5EF4-FFF2-40B4-BE49-F238E27FC236}">
                <a16:creationId xmlns:a16="http://schemas.microsoft.com/office/drawing/2014/main" id="{FDAEB29A-FCD0-473E-3940-C15994DB041C}"/>
              </a:ext>
            </a:extLst>
          </p:cNvPr>
          <p:cNvSpPr/>
          <p:nvPr/>
        </p:nvSpPr>
        <p:spPr>
          <a:xfrm>
            <a:off x="249382" y="2706255"/>
            <a:ext cx="3925454" cy="523708"/>
          </a:xfrm>
          <a:prstGeom prst="rect">
            <a:avLst/>
          </a:prstGeom>
          <a:solidFill>
            <a:srgbClr val="FFB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90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623E1-CB95-096E-F644-414B05498720}"/>
              </a:ext>
            </a:extLst>
          </p:cNvPr>
          <p:cNvSpPr>
            <a:spLocks noGrp="1"/>
          </p:cNvSpPr>
          <p:nvPr>
            <p:ph type="title"/>
          </p:nvPr>
        </p:nvSpPr>
        <p:spPr>
          <a:xfrm>
            <a:off x="318407" y="293234"/>
            <a:ext cx="11555186" cy="1325563"/>
          </a:xfrm>
        </p:spPr>
        <p:txBody>
          <a:bodyPr anchor="ctr">
            <a:normAutofit/>
          </a:bodyPr>
          <a:lstStyle/>
          <a:p>
            <a:pPr algn="ctr"/>
            <a:r>
              <a:rPr lang="en-US" sz="3600" b="0" dirty="0">
                <a:solidFill>
                  <a:srgbClr val="0044B5"/>
                </a:solidFill>
                <a:latin typeface="Palanquin" panose="020B0004020203020204" pitchFamily="34" charset="0"/>
                <a:ea typeface="Roboto Thin"/>
                <a:cs typeface="Palanquin" panose="020B0004020203020204" pitchFamily="34" charset="0"/>
              </a:rPr>
              <a:t>Engaging the Broward Business Council on Homelessness</a:t>
            </a:r>
            <a:endParaRPr lang="en-US" sz="3600" b="0" dirty="0">
              <a:solidFill>
                <a:srgbClr val="0044B5"/>
              </a:solidFill>
              <a:latin typeface="Palanquin" panose="020B0004020203020204" pitchFamily="34" charset="0"/>
              <a:cs typeface="Palanquin" panose="020B0004020203020204" pitchFamily="34" charset="0"/>
            </a:endParaRPr>
          </a:p>
        </p:txBody>
      </p:sp>
      <p:graphicFrame>
        <p:nvGraphicFramePr>
          <p:cNvPr id="5" name="Content Placeholder 2">
            <a:extLst>
              <a:ext uri="{FF2B5EF4-FFF2-40B4-BE49-F238E27FC236}">
                <a16:creationId xmlns:a16="http://schemas.microsoft.com/office/drawing/2014/main" id="{E822B69C-7617-366E-6258-A5BDB9F60D7C}"/>
              </a:ext>
            </a:extLst>
          </p:cNvPr>
          <p:cNvGraphicFramePr>
            <a:graphicFrameLocks noGrp="1"/>
          </p:cNvGraphicFramePr>
          <p:nvPr>
            <p:ph idx="1"/>
            <p:extLst>
              <p:ext uri="{D42A27DB-BD31-4B8C-83A1-F6EECF244321}">
                <p14:modId xmlns:p14="http://schemas.microsoft.com/office/powerpoint/2010/main" val="2304261801"/>
              </p:ext>
            </p:extLst>
          </p:nvPr>
        </p:nvGraphicFramePr>
        <p:xfrm>
          <a:off x="838200" y="1368424"/>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0C03FCDD-38DC-560B-CD15-F19F03B1A6DB}"/>
              </a:ext>
            </a:extLst>
          </p:cNvPr>
          <p:cNvPicPr>
            <a:picLocks noChangeAspect="1"/>
          </p:cNvPicPr>
          <p:nvPr/>
        </p:nvPicPr>
        <p:blipFill>
          <a:blip r:embed="rId7"/>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1762972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4EAB1-E9F4-2BB3-6AF0-2B6D2FB86D1B}"/>
              </a:ext>
            </a:extLst>
          </p:cNvPr>
          <p:cNvSpPr>
            <a:spLocks noGrp="1"/>
          </p:cNvSpPr>
          <p:nvPr>
            <p:ph type="title"/>
          </p:nvPr>
        </p:nvSpPr>
        <p:spPr>
          <a:xfrm>
            <a:off x="598368" y="952901"/>
            <a:ext cx="7505920" cy="833772"/>
          </a:xfrm>
        </p:spPr>
        <p:txBody>
          <a:bodyPr>
            <a:noAutofit/>
          </a:bodyPr>
          <a:lstStyle/>
          <a:p>
            <a:r>
              <a:rPr lang="en-US" sz="3600" b="0" dirty="0">
                <a:solidFill>
                  <a:srgbClr val="0044B5"/>
                </a:solidFill>
                <a:latin typeface="Palanquin" panose="020B0004020203020204" pitchFamily="34" charset="0"/>
                <a:ea typeface="Calibri"/>
                <a:cs typeface="Palanquin" panose="020B0004020203020204" pitchFamily="34" charset="0"/>
              </a:rPr>
              <a:t>United Way of Broward County Housing and Homeless Initiatives</a:t>
            </a:r>
          </a:p>
        </p:txBody>
      </p:sp>
      <p:cxnSp>
        <p:nvCxnSpPr>
          <p:cNvPr id="5" name="Straight Arrow Connector 4">
            <a:extLst>
              <a:ext uri="{FF2B5EF4-FFF2-40B4-BE49-F238E27FC236}">
                <a16:creationId xmlns:a16="http://schemas.microsoft.com/office/drawing/2014/main" id="{2EE14713-9B09-8AFB-39F5-152002D8CF0D}"/>
              </a:ext>
            </a:extLst>
          </p:cNvPr>
          <p:cNvCxnSpPr/>
          <p:nvPr/>
        </p:nvCxnSpPr>
        <p:spPr>
          <a:xfrm>
            <a:off x="2967445" y="3755572"/>
            <a:ext cx="7342094" cy="0"/>
          </a:xfrm>
          <a:prstGeom prst="straightConnector1">
            <a:avLst/>
          </a:prstGeom>
          <a:ln w="50800">
            <a:solidFill>
              <a:schemeClr val="accent2"/>
            </a:solidFill>
            <a:headEnd type="oval" w="lg" len="lg"/>
            <a:tailEnd type="triangle" w="lg" len="lg"/>
          </a:ln>
        </p:spPr>
        <p:style>
          <a:lnRef idx="3">
            <a:schemeClr val="accent1"/>
          </a:lnRef>
          <a:fillRef idx="0">
            <a:schemeClr val="accent1"/>
          </a:fillRef>
          <a:effectRef idx="2">
            <a:schemeClr val="accent1"/>
          </a:effectRef>
          <a:fontRef idx="minor">
            <a:schemeClr val="tx1"/>
          </a:fontRef>
        </p:style>
      </p:cxnSp>
      <p:sp>
        <p:nvSpPr>
          <p:cNvPr id="8" name="TextBox 7">
            <a:extLst>
              <a:ext uri="{FF2B5EF4-FFF2-40B4-BE49-F238E27FC236}">
                <a16:creationId xmlns:a16="http://schemas.microsoft.com/office/drawing/2014/main" id="{26031001-DE68-C605-D25B-38B27CBDF1B7}"/>
              </a:ext>
            </a:extLst>
          </p:cNvPr>
          <p:cNvSpPr txBox="1"/>
          <p:nvPr/>
        </p:nvSpPr>
        <p:spPr>
          <a:xfrm>
            <a:off x="2549096" y="2628315"/>
            <a:ext cx="1012049" cy="369332"/>
          </a:xfrm>
          <a:prstGeom prst="rect">
            <a:avLst/>
          </a:prstGeom>
          <a:noFill/>
        </p:spPr>
        <p:txBody>
          <a:bodyPr wrap="square" rtlCol="0">
            <a:spAutoFit/>
          </a:bodyPr>
          <a:lstStyle/>
          <a:p>
            <a:r>
              <a:rPr lang="en-US" sz="900" b="1">
                <a:latin typeface="Calibri" panose="020F0502020204030204" pitchFamily="34" charset="0"/>
                <a:ea typeface="Calibri" panose="020F0502020204030204" pitchFamily="34" charset="0"/>
                <a:cs typeface="Calibri" panose="020F0502020204030204" pitchFamily="34" charset="0"/>
              </a:rPr>
              <a:t>2018: Homeless Encampment</a:t>
            </a:r>
          </a:p>
        </p:txBody>
      </p:sp>
      <p:pic>
        <p:nvPicPr>
          <p:cNvPr id="9" name="Picture 8">
            <a:extLst>
              <a:ext uri="{FF2B5EF4-FFF2-40B4-BE49-F238E27FC236}">
                <a16:creationId xmlns:a16="http://schemas.microsoft.com/office/drawing/2014/main" id="{ED24498F-63A6-3616-494D-D01EEF81C11A}"/>
              </a:ext>
            </a:extLst>
          </p:cNvPr>
          <p:cNvPicPr>
            <a:picLocks noChangeAspect="1"/>
          </p:cNvPicPr>
          <p:nvPr/>
        </p:nvPicPr>
        <p:blipFill>
          <a:blip r:embed="rId2"/>
          <a:stretch>
            <a:fillRect/>
          </a:stretch>
        </p:blipFill>
        <p:spPr>
          <a:xfrm>
            <a:off x="3718627" y="3202523"/>
            <a:ext cx="27434" cy="452667"/>
          </a:xfrm>
          <a:prstGeom prst="rect">
            <a:avLst/>
          </a:prstGeom>
        </p:spPr>
      </p:pic>
      <p:sp>
        <p:nvSpPr>
          <p:cNvPr id="10" name="TextBox 9">
            <a:extLst>
              <a:ext uri="{FF2B5EF4-FFF2-40B4-BE49-F238E27FC236}">
                <a16:creationId xmlns:a16="http://schemas.microsoft.com/office/drawing/2014/main" id="{32B99152-28AF-3186-1C98-221E3A95B5BF}"/>
              </a:ext>
            </a:extLst>
          </p:cNvPr>
          <p:cNvSpPr txBox="1"/>
          <p:nvPr/>
        </p:nvSpPr>
        <p:spPr>
          <a:xfrm>
            <a:off x="3428649" y="2417842"/>
            <a:ext cx="1392230" cy="646331"/>
          </a:xfrm>
          <a:prstGeom prst="rect">
            <a:avLst/>
          </a:prstGeom>
          <a:noFill/>
        </p:spPr>
        <p:txBody>
          <a:bodyPr wrap="square" rtlCol="0">
            <a:spAutoFit/>
          </a:bodyPr>
          <a:lstStyle/>
          <a:p>
            <a:r>
              <a:rPr lang="en-US" sz="900" b="1">
                <a:latin typeface="Calibri" panose="020F0502020204030204" pitchFamily="34" charset="0"/>
                <a:ea typeface="Calibri" panose="020F0502020204030204" pitchFamily="34" charset="0"/>
                <a:cs typeface="Calibri" panose="020F0502020204030204" pitchFamily="34" charset="0"/>
              </a:rPr>
              <a:t>FY 2018-19: Broward Business Council created and implemented United WE End Homelessness</a:t>
            </a:r>
          </a:p>
        </p:txBody>
      </p:sp>
      <p:pic>
        <p:nvPicPr>
          <p:cNvPr id="11" name="Picture 10">
            <a:extLst>
              <a:ext uri="{FF2B5EF4-FFF2-40B4-BE49-F238E27FC236}">
                <a16:creationId xmlns:a16="http://schemas.microsoft.com/office/drawing/2014/main" id="{D423938D-E274-A212-779C-94070DFD69BB}"/>
              </a:ext>
            </a:extLst>
          </p:cNvPr>
          <p:cNvPicPr>
            <a:picLocks noChangeAspect="1"/>
          </p:cNvPicPr>
          <p:nvPr/>
        </p:nvPicPr>
        <p:blipFill>
          <a:blip r:embed="rId2"/>
          <a:stretch>
            <a:fillRect/>
          </a:stretch>
        </p:blipFill>
        <p:spPr>
          <a:xfrm>
            <a:off x="3742956" y="3927780"/>
            <a:ext cx="27434" cy="452667"/>
          </a:xfrm>
          <a:prstGeom prst="rect">
            <a:avLst/>
          </a:prstGeom>
        </p:spPr>
      </p:pic>
      <p:sp>
        <p:nvSpPr>
          <p:cNvPr id="12" name="TextBox 11">
            <a:extLst>
              <a:ext uri="{FF2B5EF4-FFF2-40B4-BE49-F238E27FC236}">
                <a16:creationId xmlns:a16="http://schemas.microsoft.com/office/drawing/2014/main" id="{83FF143D-0F94-8C43-B6F2-5B718285823A}"/>
              </a:ext>
            </a:extLst>
          </p:cNvPr>
          <p:cNvSpPr txBox="1"/>
          <p:nvPr/>
        </p:nvSpPr>
        <p:spPr>
          <a:xfrm>
            <a:off x="2549095" y="4380447"/>
            <a:ext cx="1728628" cy="1246495"/>
          </a:xfrm>
          <a:prstGeom prst="rect">
            <a:avLst/>
          </a:prstGeom>
          <a:noFill/>
        </p:spPr>
        <p:txBody>
          <a:bodyPr wrap="square" rtlCol="0">
            <a:spAutoFit/>
          </a:bodyPr>
          <a:lstStyle/>
          <a:p>
            <a:r>
              <a:rPr lang="en-US" sz="900" b="1">
                <a:latin typeface="Calibri" panose="020F0502020204030204" pitchFamily="34" charset="0"/>
                <a:ea typeface="Calibri" panose="020F0502020204030204" pitchFamily="34" charset="0"/>
                <a:cs typeface="Calibri" panose="020F0502020204030204" pitchFamily="34" charset="0"/>
              </a:rPr>
              <a:t>3 Goals Established: </a:t>
            </a:r>
          </a:p>
          <a:p>
            <a:r>
              <a:rPr lang="en-US" sz="825">
                <a:latin typeface="Calibri" panose="020F0502020204030204" pitchFamily="34" charset="0"/>
                <a:ea typeface="Calibri" panose="020F0502020204030204" pitchFamily="34" charset="0"/>
                <a:cs typeface="Calibri" panose="020F0502020204030204" pitchFamily="34" charset="0"/>
              </a:rPr>
              <a:t>1. Relocate individuals to safe and secure housing.</a:t>
            </a:r>
          </a:p>
          <a:p>
            <a:r>
              <a:rPr lang="en-US" sz="825">
                <a:latin typeface="Calibri" panose="020F0502020204030204" pitchFamily="34" charset="0"/>
                <a:ea typeface="Calibri" panose="020F0502020204030204" pitchFamily="34" charset="0"/>
                <a:cs typeface="Calibri" panose="020F0502020204030204" pitchFamily="34" charset="0"/>
              </a:rPr>
              <a:t>2. Develop partnerships and leverage resources.</a:t>
            </a:r>
          </a:p>
          <a:p>
            <a:r>
              <a:rPr lang="en-US" sz="825">
                <a:latin typeface="Calibri" panose="020F0502020204030204" pitchFamily="34" charset="0"/>
                <a:ea typeface="Calibri" panose="020F0502020204030204" pitchFamily="34" charset="0"/>
                <a:cs typeface="Calibri" panose="020F0502020204030204" pitchFamily="34" charset="0"/>
              </a:rPr>
              <a:t>3. Create programmatic and resource development infrastructure with key stakeholders and partners. </a:t>
            </a:r>
          </a:p>
        </p:txBody>
      </p:sp>
      <p:pic>
        <p:nvPicPr>
          <p:cNvPr id="13" name="Picture 12">
            <a:extLst>
              <a:ext uri="{FF2B5EF4-FFF2-40B4-BE49-F238E27FC236}">
                <a16:creationId xmlns:a16="http://schemas.microsoft.com/office/drawing/2014/main" id="{D64D739C-761D-CD5E-8416-B0D8CEDEE727}"/>
              </a:ext>
            </a:extLst>
          </p:cNvPr>
          <p:cNvPicPr>
            <a:picLocks noChangeAspect="1"/>
          </p:cNvPicPr>
          <p:nvPr/>
        </p:nvPicPr>
        <p:blipFill>
          <a:blip r:embed="rId2"/>
          <a:stretch>
            <a:fillRect/>
          </a:stretch>
        </p:blipFill>
        <p:spPr>
          <a:xfrm>
            <a:off x="4376939" y="3938200"/>
            <a:ext cx="27434" cy="452667"/>
          </a:xfrm>
          <a:prstGeom prst="rect">
            <a:avLst/>
          </a:prstGeom>
        </p:spPr>
      </p:pic>
      <p:sp>
        <p:nvSpPr>
          <p:cNvPr id="14" name="TextBox 13">
            <a:extLst>
              <a:ext uri="{FF2B5EF4-FFF2-40B4-BE49-F238E27FC236}">
                <a16:creationId xmlns:a16="http://schemas.microsoft.com/office/drawing/2014/main" id="{25922597-A0DA-6951-E8BD-14D4565AD194}"/>
              </a:ext>
            </a:extLst>
          </p:cNvPr>
          <p:cNvSpPr txBox="1"/>
          <p:nvPr/>
        </p:nvSpPr>
        <p:spPr>
          <a:xfrm>
            <a:off x="4180767" y="4451118"/>
            <a:ext cx="1289105" cy="784830"/>
          </a:xfrm>
          <a:prstGeom prst="rect">
            <a:avLst/>
          </a:prstGeom>
          <a:noFill/>
        </p:spPr>
        <p:txBody>
          <a:bodyPr wrap="square" rtlCol="0">
            <a:spAutoFit/>
          </a:bodyPr>
          <a:lstStyle/>
          <a:p>
            <a:r>
              <a:rPr lang="en-US" sz="900">
                <a:latin typeface="Calibri" panose="020F0502020204030204" pitchFamily="34" charset="0"/>
                <a:ea typeface="Calibri" panose="020F0502020204030204" pitchFamily="34" charset="0"/>
                <a:cs typeface="Calibri" panose="020F0502020204030204" pitchFamily="34" charset="0"/>
              </a:rPr>
              <a:t>Use National Best Practice: </a:t>
            </a:r>
            <a:r>
              <a:rPr lang="en-US" sz="900" b="1">
                <a:latin typeface="Calibri" panose="020F0502020204030204" pitchFamily="34" charset="0"/>
                <a:ea typeface="Calibri" panose="020F0502020204030204" pitchFamily="34" charset="0"/>
                <a:cs typeface="Calibri" panose="020F0502020204030204" pitchFamily="34" charset="0"/>
              </a:rPr>
              <a:t>Housing First Model, </a:t>
            </a:r>
            <a:r>
              <a:rPr lang="en-US" sz="900">
                <a:latin typeface="Calibri" panose="020F0502020204030204" pitchFamily="34" charset="0"/>
                <a:ea typeface="Calibri" panose="020F0502020204030204" pitchFamily="34" charset="0"/>
                <a:cs typeface="Calibri" panose="020F0502020204030204" pitchFamily="34" charset="0"/>
              </a:rPr>
              <a:t>focusing on Rapid Rehousing and Homeless Prevention</a:t>
            </a:r>
            <a:endParaRPr lang="en-US" sz="900" b="1">
              <a:latin typeface="Calibri" panose="020F0502020204030204" pitchFamily="34" charset="0"/>
              <a:ea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397B4906-DEC0-11D1-960F-5EF156A9E0CC}"/>
              </a:ext>
            </a:extLst>
          </p:cNvPr>
          <p:cNvPicPr>
            <a:picLocks noChangeAspect="1"/>
          </p:cNvPicPr>
          <p:nvPr/>
        </p:nvPicPr>
        <p:blipFill>
          <a:blip r:embed="rId2"/>
          <a:stretch>
            <a:fillRect/>
          </a:stretch>
        </p:blipFill>
        <p:spPr>
          <a:xfrm>
            <a:off x="5192485" y="3216804"/>
            <a:ext cx="27434" cy="452667"/>
          </a:xfrm>
          <a:prstGeom prst="rect">
            <a:avLst/>
          </a:prstGeom>
        </p:spPr>
      </p:pic>
      <p:sp>
        <p:nvSpPr>
          <p:cNvPr id="18" name="TextBox 17">
            <a:extLst>
              <a:ext uri="{FF2B5EF4-FFF2-40B4-BE49-F238E27FC236}">
                <a16:creationId xmlns:a16="http://schemas.microsoft.com/office/drawing/2014/main" id="{FE747983-6CB3-656C-13E7-A1B28802311A}"/>
              </a:ext>
            </a:extLst>
          </p:cNvPr>
          <p:cNvSpPr txBox="1"/>
          <p:nvPr/>
        </p:nvSpPr>
        <p:spPr>
          <a:xfrm>
            <a:off x="4956067" y="2283601"/>
            <a:ext cx="1309927" cy="923330"/>
          </a:xfrm>
          <a:prstGeom prst="rect">
            <a:avLst/>
          </a:prstGeom>
          <a:noFill/>
        </p:spPr>
        <p:txBody>
          <a:bodyPr wrap="square" rtlCol="0">
            <a:spAutoFit/>
          </a:bodyPr>
          <a:lstStyle/>
          <a:p>
            <a:r>
              <a:rPr lang="en-US" sz="900" b="1">
                <a:latin typeface="Calibri" panose="020F0502020204030204" pitchFamily="34" charset="0"/>
                <a:ea typeface="Calibri" panose="020F0502020204030204" pitchFamily="34" charset="0"/>
                <a:cs typeface="Calibri" panose="020F0502020204030204" pitchFamily="34" charset="0"/>
              </a:rPr>
              <a:t>FY 2019 – 20:</a:t>
            </a:r>
          </a:p>
          <a:p>
            <a:r>
              <a:rPr lang="en-US" sz="900" b="1">
                <a:latin typeface="Calibri" panose="020F0502020204030204" pitchFamily="34" charset="0"/>
                <a:ea typeface="Calibri" panose="020F0502020204030204" pitchFamily="34" charset="0"/>
                <a:cs typeface="Calibri" panose="020F0502020204030204" pitchFamily="34" charset="0"/>
              </a:rPr>
              <a:t>City of Ft. Lauderdale provides $800,000 in funding for wraparound housing services.</a:t>
            </a:r>
          </a:p>
        </p:txBody>
      </p:sp>
      <p:pic>
        <p:nvPicPr>
          <p:cNvPr id="19" name="Picture 18">
            <a:extLst>
              <a:ext uri="{FF2B5EF4-FFF2-40B4-BE49-F238E27FC236}">
                <a16:creationId xmlns:a16="http://schemas.microsoft.com/office/drawing/2014/main" id="{C8EE4414-26DD-9F51-E860-3E593EBCBDE6}"/>
              </a:ext>
            </a:extLst>
          </p:cNvPr>
          <p:cNvPicPr>
            <a:picLocks noChangeAspect="1"/>
          </p:cNvPicPr>
          <p:nvPr/>
        </p:nvPicPr>
        <p:blipFill>
          <a:blip r:embed="rId2"/>
          <a:stretch>
            <a:fillRect/>
          </a:stretch>
        </p:blipFill>
        <p:spPr>
          <a:xfrm>
            <a:off x="5583595" y="3935401"/>
            <a:ext cx="27434" cy="452667"/>
          </a:xfrm>
          <a:prstGeom prst="rect">
            <a:avLst/>
          </a:prstGeom>
        </p:spPr>
      </p:pic>
      <p:sp>
        <p:nvSpPr>
          <p:cNvPr id="20" name="TextBox 19">
            <a:extLst>
              <a:ext uri="{FF2B5EF4-FFF2-40B4-BE49-F238E27FC236}">
                <a16:creationId xmlns:a16="http://schemas.microsoft.com/office/drawing/2014/main" id="{760E16B7-F863-8B9A-9AB9-109C1097BFBE}"/>
              </a:ext>
            </a:extLst>
          </p:cNvPr>
          <p:cNvSpPr txBox="1"/>
          <p:nvPr/>
        </p:nvSpPr>
        <p:spPr>
          <a:xfrm>
            <a:off x="5380588" y="4434485"/>
            <a:ext cx="1557540" cy="1200329"/>
          </a:xfrm>
          <a:prstGeom prst="rect">
            <a:avLst/>
          </a:prstGeom>
          <a:noFill/>
        </p:spPr>
        <p:txBody>
          <a:bodyPr wrap="square" rtlCol="0">
            <a:spAutoFit/>
          </a:bodyPr>
          <a:lstStyle/>
          <a:p>
            <a:r>
              <a:rPr lang="en-US" sz="900">
                <a:latin typeface="Calibri" panose="020F0502020204030204" pitchFamily="34" charset="0"/>
                <a:ea typeface="Calibri" panose="020F0502020204030204" pitchFamily="34" charset="0"/>
                <a:cs typeface="Calibri" panose="020F0502020204030204" pitchFamily="34" charset="0"/>
              </a:rPr>
              <a:t>FY 2019 – 20:</a:t>
            </a:r>
          </a:p>
          <a:p>
            <a:r>
              <a:rPr lang="en-US" sz="900" b="1">
                <a:latin typeface="Calibri" panose="020F0502020204030204" pitchFamily="34" charset="0"/>
                <a:ea typeface="Calibri" panose="020F0502020204030204" pitchFamily="34" charset="0"/>
                <a:cs typeface="Calibri" panose="020F0502020204030204" pitchFamily="34" charset="0"/>
              </a:rPr>
              <a:t>7 providers were funded </a:t>
            </a:r>
            <a:r>
              <a:rPr lang="en-US" sz="900">
                <a:latin typeface="Calibri" panose="020F0502020204030204" pitchFamily="34" charset="0"/>
                <a:ea typeface="Calibri" panose="020F0502020204030204" pitchFamily="34" charset="0"/>
                <a:cs typeface="Calibri" panose="020F0502020204030204" pitchFamily="34" charset="0"/>
              </a:rPr>
              <a:t>to provide shelter, case management for housing and supportive services along with legal, benefits navigation, employment, and health services</a:t>
            </a:r>
            <a:endParaRPr lang="en-US" sz="900" b="1">
              <a:latin typeface="Calibri" panose="020F0502020204030204" pitchFamily="34" charset="0"/>
              <a:ea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C34309FF-6B80-6581-4EE9-90F8238F331A}"/>
              </a:ext>
            </a:extLst>
          </p:cNvPr>
          <p:cNvPicPr>
            <a:picLocks noChangeAspect="1"/>
          </p:cNvPicPr>
          <p:nvPr/>
        </p:nvPicPr>
        <p:blipFill>
          <a:blip r:embed="rId2"/>
          <a:stretch>
            <a:fillRect/>
          </a:stretch>
        </p:blipFill>
        <p:spPr>
          <a:xfrm>
            <a:off x="6818164" y="3181948"/>
            <a:ext cx="27434" cy="452667"/>
          </a:xfrm>
          <a:prstGeom prst="rect">
            <a:avLst/>
          </a:prstGeom>
        </p:spPr>
      </p:pic>
      <p:sp>
        <p:nvSpPr>
          <p:cNvPr id="22" name="TextBox 21">
            <a:extLst>
              <a:ext uri="{FF2B5EF4-FFF2-40B4-BE49-F238E27FC236}">
                <a16:creationId xmlns:a16="http://schemas.microsoft.com/office/drawing/2014/main" id="{3014D952-9354-99EC-F40B-B244A46AF34F}"/>
              </a:ext>
            </a:extLst>
          </p:cNvPr>
          <p:cNvSpPr txBox="1"/>
          <p:nvPr/>
        </p:nvSpPr>
        <p:spPr>
          <a:xfrm>
            <a:off x="6365122" y="2422493"/>
            <a:ext cx="1032648" cy="784830"/>
          </a:xfrm>
          <a:prstGeom prst="rect">
            <a:avLst/>
          </a:prstGeom>
          <a:noFill/>
        </p:spPr>
        <p:txBody>
          <a:bodyPr wrap="square" rtlCol="0">
            <a:spAutoFit/>
          </a:bodyPr>
          <a:lstStyle/>
          <a:p>
            <a:r>
              <a:rPr lang="en-US" sz="900" b="1">
                <a:latin typeface="Calibri" panose="020F0502020204030204" pitchFamily="34" charset="0"/>
                <a:ea typeface="Calibri" panose="020F0502020204030204" pitchFamily="34" charset="0"/>
                <a:cs typeface="Calibri" panose="020F0502020204030204" pitchFamily="34" charset="0"/>
              </a:rPr>
              <a:t>FY 2020 – 21 Needs Assessment for a Strategic Plan was conducted.</a:t>
            </a:r>
          </a:p>
        </p:txBody>
      </p:sp>
      <p:pic>
        <p:nvPicPr>
          <p:cNvPr id="23" name="Picture 22">
            <a:extLst>
              <a:ext uri="{FF2B5EF4-FFF2-40B4-BE49-F238E27FC236}">
                <a16:creationId xmlns:a16="http://schemas.microsoft.com/office/drawing/2014/main" id="{DB6BD978-D5B7-4E65-DA11-5AE29728455F}"/>
              </a:ext>
            </a:extLst>
          </p:cNvPr>
          <p:cNvPicPr>
            <a:picLocks noChangeAspect="1"/>
          </p:cNvPicPr>
          <p:nvPr/>
        </p:nvPicPr>
        <p:blipFill>
          <a:blip r:embed="rId2"/>
          <a:stretch>
            <a:fillRect/>
          </a:stretch>
        </p:blipFill>
        <p:spPr>
          <a:xfrm>
            <a:off x="7859937" y="3202368"/>
            <a:ext cx="27434" cy="452667"/>
          </a:xfrm>
          <a:prstGeom prst="rect">
            <a:avLst/>
          </a:prstGeom>
        </p:spPr>
      </p:pic>
      <p:sp>
        <p:nvSpPr>
          <p:cNvPr id="24" name="TextBox 23">
            <a:extLst>
              <a:ext uri="{FF2B5EF4-FFF2-40B4-BE49-F238E27FC236}">
                <a16:creationId xmlns:a16="http://schemas.microsoft.com/office/drawing/2014/main" id="{499154A3-AC06-0F91-4B5A-201C054E90B8}"/>
              </a:ext>
            </a:extLst>
          </p:cNvPr>
          <p:cNvSpPr txBox="1"/>
          <p:nvPr/>
        </p:nvSpPr>
        <p:spPr>
          <a:xfrm>
            <a:off x="7408173" y="2293473"/>
            <a:ext cx="1392230" cy="923330"/>
          </a:xfrm>
          <a:prstGeom prst="rect">
            <a:avLst/>
          </a:prstGeom>
          <a:noFill/>
          <a:ln>
            <a:solidFill>
              <a:srgbClr val="4472C4"/>
            </a:solidFill>
          </a:ln>
        </p:spPr>
        <p:txBody>
          <a:bodyPr wrap="square" lIns="91440" tIns="45720" rIns="91440" bIns="45720" rtlCol="0" anchor="t">
            <a:spAutoFit/>
          </a:bodyPr>
          <a:lstStyle/>
          <a:p>
            <a:r>
              <a:rPr lang="en-US" sz="900" b="1">
                <a:latin typeface="Calibri"/>
                <a:ea typeface="Calibri"/>
                <a:cs typeface="Calibri"/>
              </a:rPr>
              <a:t>FY 2021 – 22: </a:t>
            </a:r>
          </a:p>
          <a:p>
            <a:r>
              <a:rPr lang="en-US" sz="900" b="1">
                <a:latin typeface="Calibri"/>
                <a:ea typeface="Calibri"/>
                <a:cs typeface="Calibri"/>
              </a:rPr>
              <a:t>The Five – Year  Housing and Homeless Strategic Plan 2021 – 2026 was developed and Implemented.</a:t>
            </a:r>
          </a:p>
        </p:txBody>
      </p:sp>
      <p:pic>
        <p:nvPicPr>
          <p:cNvPr id="25" name="Picture 24">
            <a:extLst>
              <a:ext uri="{FF2B5EF4-FFF2-40B4-BE49-F238E27FC236}">
                <a16:creationId xmlns:a16="http://schemas.microsoft.com/office/drawing/2014/main" id="{1EB4A607-C214-37EE-4E0C-F94ADF18F358}"/>
              </a:ext>
            </a:extLst>
          </p:cNvPr>
          <p:cNvPicPr>
            <a:picLocks noChangeAspect="1"/>
          </p:cNvPicPr>
          <p:nvPr/>
        </p:nvPicPr>
        <p:blipFill>
          <a:blip r:embed="rId2"/>
          <a:stretch>
            <a:fillRect/>
          </a:stretch>
        </p:blipFill>
        <p:spPr>
          <a:xfrm>
            <a:off x="7059579" y="3937702"/>
            <a:ext cx="27434" cy="452667"/>
          </a:xfrm>
          <a:prstGeom prst="rect">
            <a:avLst/>
          </a:prstGeom>
        </p:spPr>
      </p:pic>
      <p:sp>
        <p:nvSpPr>
          <p:cNvPr id="26" name="TextBox 25">
            <a:extLst>
              <a:ext uri="{FF2B5EF4-FFF2-40B4-BE49-F238E27FC236}">
                <a16:creationId xmlns:a16="http://schemas.microsoft.com/office/drawing/2014/main" id="{726F61A8-AE3A-DB75-FF3B-549F25B7CFF1}"/>
              </a:ext>
            </a:extLst>
          </p:cNvPr>
          <p:cNvSpPr txBox="1"/>
          <p:nvPr/>
        </p:nvSpPr>
        <p:spPr>
          <a:xfrm>
            <a:off x="6951053" y="4451118"/>
            <a:ext cx="1012049" cy="784830"/>
          </a:xfrm>
          <a:prstGeom prst="rect">
            <a:avLst/>
          </a:prstGeom>
          <a:noFill/>
        </p:spPr>
        <p:txBody>
          <a:bodyPr wrap="square" rtlCol="0">
            <a:spAutoFit/>
          </a:bodyPr>
          <a:lstStyle/>
          <a:p>
            <a:r>
              <a:rPr lang="en-US" sz="900">
                <a:latin typeface="Calibri" panose="020F0502020204030204" pitchFamily="34" charset="0"/>
                <a:ea typeface="Calibri" panose="020F0502020204030204" pitchFamily="34" charset="0"/>
                <a:cs typeface="Calibri" panose="020F0502020204030204" pitchFamily="34" charset="0"/>
              </a:rPr>
              <a:t>FY 2020 – 21: </a:t>
            </a:r>
            <a:r>
              <a:rPr lang="en-US" sz="900" b="1">
                <a:latin typeface="Calibri" panose="020F0502020204030204" pitchFamily="34" charset="0"/>
                <a:ea typeface="Calibri" panose="020F0502020204030204" pitchFamily="34" charset="0"/>
                <a:cs typeface="Calibri" panose="020F0502020204030204" pitchFamily="34" charset="0"/>
              </a:rPr>
              <a:t>Baseline data collected. Services established. </a:t>
            </a:r>
          </a:p>
        </p:txBody>
      </p:sp>
      <p:sp>
        <p:nvSpPr>
          <p:cNvPr id="27" name="TextBox 26">
            <a:extLst>
              <a:ext uri="{FF2B5EF4-FFF2-40B4-BE49-F238E27FC236}">
                <a16:creationId xmlns:a16="http://schemas.microsoft.com/office/drawing/2014/main" id="{56A63C21-17C6-A54F-EE2B-81AB529B4852}"/>
              </a:ext>
            </a:extLst>
          </p:cNvPr>
          <p:cNvSpPr txBox="1"/>
          <p:nvPr/>
        </p:nvSpPr>
        <p:spPr>
          <a:xfrm>
            <a:off x="8059253" y="4451118"/>
            <a:ext cx="1012049" cy="784830"/>
          </a:xfrm>
          <a:prstGeom prst="rect">
            <a:avLst/>
          </a:prstGeom>
          <a:noFill/>
        </p:spPr>
        <p:txBody>
          <a:bodyPr wrap="square" rtlCol="0">
            <a:spAutoFit/>
          </a:bodyPr>
          <a:lstStyle/>
          <a:p>
            <a:r>
              <a:rPr lang="en-US" sz="900">
                <a:latin typeface="Calibri" panose="020F0502020204030204" pitchFamily="34" charset="0"/>
                <a:ea typeface="Calibri" panose="020F0502020204030204" pitchFamily="34" charset="0"/>
                <a:cs typeface="Calibri" panose="020F0502020204030204" pitchFamily="34" charset="0"/>
              </a:rPr>
              <a:t>FY 2021 – 2024:</a:t>
            </a:r>
          </a:p>
          <a:p>
            <a:r>
              <a:rPr lang="en-US" sz="900" b="1">
                <a:latin typeface="Calibri" panose="020F0502020204030204" pitchFamily="34" charset="0"/>
                <a:ea typeface="Calibri" panose="020F0502020204030204" pitchFamily="34" charset="0"/>
                <a:cs typeface="Calibri" panose="020F0502020204030204" pitchFamily="34" charset="0"/>
              </a:rPr>
              <a:t>Providers funded. Services ongoing. Data collected. </a:t>
            </a:r>
          </a:p>
        </p:txBody>
      </p:sp>
      <p:pic>
        <p:nvPicPr>
          <p:cNvPr id="28" name="Picture 27">
            <a:extLst>
              <a:ext uri="{FF2B5EF4-FFF2-40B4-BE49-F238E27FC236}">
                <a16:creationId xmlns:a16="http://schemas.microsoft.com/office/drawing/2014/main" id="{AE403129-CDDB-B7D9-C748-99518D127722}"/>
              </a:ext>
            </a:extLst>
          </p:cNvPr>
          <p:cNvPicPr>
            <a:picLocks noChangeAspect="1"/>
          </p:cNvPicPr>
          <p:nvPr/>
        </p:nvPicPr>
        <p:blipFill>
          <a:blip r:embed="rId2"/>
          <a:stretch>
            <a:fillRect/>
          </a:stretch>
        </p:blipFill>
        <p:spPr>
          <a:xfrm>
            <a:off x="8392885" y="3935400"/>
            <a:ext cx="27434" cy="452667"/>
          </a:xfrm>
          <a:prstGeom prst="rect">
            <a:avLst/>
          </a:prstGeom>
        </p:spPr>
      </p:pic>
      <p:pic>
        <p:nvPicPr>
          <p:cNvPr id="29" name="Picture 28">
            <a:extLst>
              <a:ext uri="{FF2B5EF4-FFF2-40B4-BE49-F238E27FC236}">
                <a16:creationId xmlns:a16="http://schemas.microsoft.com/office/drawing/2014/main" id="{00E30F20-2A09-14D2-ECFF-34ED32639BF6}"/>
              </a:ext>
            </a:extLst>
          </p:cNvPr>
          <p:cNvPicPr>
            <a:picLocks noChangeAspect="1"/>
          </p:cNvPicPr>
          <p:nvPr/>
        </p:nvPicPr>
        <p:blipFill>
          <a:blip r:embed="rId2"/>
          <a:stretch>
            <a:fillRect/>
          </a:stretch>
        </p:blipFill>
        <p:spPr>
          <a:xfrm>
            <a:off x="9051745" y="3195897"/>
            <a:ext cx="27434" cy="452667"/>
          </a:xfrm>
          <a:prstGeom prst="rect">
            <a:avLst/>
          </a:prstGeom>
        </p:spPr>
      </p:pic>
      <p:sp>
        <p:nvSpPr>
          <p:cNvPr id="31" name="TextBox 30">
            <a:extLst>
              <a:ext uri="{FF2B5EF4-FFF2-40B4-BE49-F238E27FC236}">
                <a16:creationId xmlns:a16="http://schemas.microsoft.com/office/drawing/2014/main" id="{DC2B8358-09A0-5C2F-8AF9-2BA0E935DC90}"/>
              </a:ext>
            </a:extLst>
          </p:cNvPr>
          <p:cNvSpPr txBox="1"/>
          <p:nvPr/>
        </p:nvSpPr>
        <p:spPr>
          <a:xfrm>
            <a:off x="8840798" y="2247840"/>
            <a:ext cx="2022287" cy="923330"/>
          </a:xfrm>
          <a:prstGeom prst="rect">
            <a:avLst/>
          </a:prstGeom>
          <a:noFill/>
        </p:spPr>
        <p:txBody>
          <a:bodyPr wrap="square">
            <a:spAutoFit/>
          </a:bodyPr>
          <a:lstStyle/>
          <a:p>
            <a:r>
              <a:rPr lang="en-US" sz="900" b="1">
                <a:latin typeface="Calibri" panose="020F0502020204030204" pitchFamily="34" charset="0"/>
                <a:ea typeface="Calibri" panose="020F0502020204030204" pitchFamily="34" charset="0"/>
                <a:cs typeface="Calibri" panose="020F0502020204030204" pitchFamily="34" charset="0"/>
              </a:rPr>
              <a:t>FY 2024 – 25: </a:t>
            </a:r>
          </a:p>
          <a:p>
            <a:r>
              <a:rPr lang="en-US" sz="900" b="1">
                <a:latin typeface="Calibri" panose="020F0502020204030204" pitchFamily="34" charset="0"/>
                <a:ea typeface="Calibri" panose="020F0502020204030204" pitchFamily="34" charset="0"/>
                <a:cs typeface="Calibri" panose="020F0502020204030204" pitchFamily="34" charset="0"/>
              </a:rPr>
              <a:t>The Five – Year  Housing and Homeless Strategic Plan 2021 – 2026 was revised, streamlining the goals while addressing the evolution of environmental changes.</a:t>
            </a:r>
          </a:p>
        </p:txBody>
      </p:sp>
      <p:pic>
        <p:nvPicPr>
          <p:cNvPr id="32" name="Picture 31">
            <a:extLst>
              <a:ext uri="{FF2B5EF4-FFF2-40B4-BE49-F238E27FC236}">
                <a16:creationId xmlns:a16="http://schemas.microsoft.com/office/drawing/2014/main" id="{D48E3AF1-3B49-7942-23B1-3D98BA578842}"/>
              </a:ext>
            </a:extLst>
          </p:cNvPr>
          <p:cNvPicPr>
            <a:picLocks noChangeAspect="1"/>
          </p:cNvPicPr>
          <p:nvPr/>
        </p:nvPicPr>
        <p:blipFill>
          <a:blip r:embed="rId2"/>
          <a:stretch>
            <a:fillRect/>
          </a:stretch>
        </p:blipFill>
        <p:spPr>
          <a:xfrm>
            <a:off x="9868869" y="3957093"/>
            <a:ext cx="27434" cy="452667"/>
          </a:xfrm>
          <a:prstGeom prst="rect">
            <a:avLst/>
          </a:prstGeom>
        </p:spPr>
      </p:pic>
      <p:sp>
        <p:nvSpPr>
          <p:cNvPr id="33" name="TextBox 32">
            <a:extLst>
              <a:ext uri="{FF2B5EF4-FFF2-40B4-BE49-F238E27FC236}">
                <a16:creationId xmlns:a16="http://schemas.microsoft.com/office/drawing/2014/main" id="{89233DA8-1B0E-702E-2597-248D83D94F6B}"/>
              </a:ext>
            </a:extLst>
          </p:cNvPr>
          <p:cNvSpPr txBox="1"/>
          <p:nvPr/>
        </p:nvSpPr>
        <p:spPr>
          <a:xfrm>
            <a:off x="9762771" y="4453384"/>
            <a:ext cx="1518095" cy="784830"/>
          </a:xfrm>
          <a:prstGeom prst="rect">
            <a:avLst/>
          </a:prstGeom>
          <a:noFill/>
        </p:spPr>
        <p:txBody>
          <a:bodyPr wrap="square" rtlCol="0">
            <a:spAutoFit/>
          </a:bodyPr>
          <a:lstStyle/>
          <a:p>
            <a:r>
              <a:rPr lang="en-US" sz="900">
                <a:latin typeface="Calibri" panose="020F0502020204030204" pitchFamily="34" charset="0"/>
                <a:ea typeface="Calibri" panose="020F0502020204030204" pitchFamily="34" charset="0"/>
                <a:cs typeface="Calibri" panose="020F0502020204030204" pitchFamily="34" charset="0"/>
              </a:rPr>
              <a:t>FY 2024 – 25: </a:t>
            </a:r>
          </a:p>
          <a:p>
            <a:r>
              <a:rPr lang="en-US" sz="900" b="1">
                <a:latin typeface="Calibri" panose="020F0502020204030204" pitchFamily="34" charset="0"/>
                <a:ea typeface="Calibri" panose="020F0502020204030204" pitchFamily="34" charset="0"/>
                <a:cs typeface="Calibri" panose="020F0502020204030204" pitchFamily="34" charset="0"/>
              </a:rPr>
              <a:t>VP of Housing hired </a:t>
            </a:r>
            <a:r>
              <a:rPr lang="en-US" sz="900">
                <a:latin typeface="Calibri" panose="020F0502020204030204" pitchFamily="34" charset="0"/>
                <a:ea typeface="Calibri" panose="020F0502020204030204" pitchFamily="34" charset="0"/>
                <a:cs typeface="Calibri" panose="020F0502020204030204" pitchFamily="34" charset="0"/>
              </a:rPr>
              <a:t>to address the evolving needs of the community and resources for the needs.</a:t>
            </a:r>
          </a:p>
        </p:txBody>
      </p:sp>
      <p:pic>
        <p:nvPicPr>
          <p:cNvPr id="3" name="Picture 2">
            <a:extLst>
              <a:ext uri="{FF2B5EF4-FFF2-40B4-BE49-F238E27FC236}">
                <a16:creationId xmlns:a16="http://schemas.microsoft.com/office/drawing/2014/main" id="{B2C560E7-DC70-5FA2-AB3E-E2777D8EFA4B}"/>
              </a:ext>
            </a:extLst>
          </p:cNvPr>
          <p:cNvPicPr>
            <a:picLocks noChangeAspect="1"/>
          </p:cNvPicPr>
          <p:nvPr/>
        </p:nvPicPr>
        <p:blipFill>
          <a:blip r:embed="rId2"/>
          <a:stretch>
            <a:fillRect/>
          </a:stretch>
        </p:blipFill>
        <p:spPr>
          <a:xfrm>
            <a:off x="2954264" y="3137504"/>
            <a:ext cx="27434" cy="452667"/>
          </a:xfrm>
          <a:prstGeom prst="rect">
            <a:avLst/>
          </a:prstGeom>
        </p:spPr>
      </p:pic>
      <p:sp>
        <p:nvSpPr>
          <p:cNvPr id="6" name="TextBox 5">
            <a:extLst>
              <a:ext uri="{FF2B5EF4-FFF2-40B4-BE49-F238E27FC236}">
                <a16:creationId xmlns:a16="http://schemas.microsoft.com/office/drawing/2014/main" id="{FECA5D75-F192-494D-6C3D-4198AA7DFED1}"/>
              </a:ext>
            </a:extLst>
          </p:cNvPr>
          <p:cNvSpPr txBox="1"/>
          <p:nvPr/>
        </p:nvSpPr>
        <p:spPr>
          <a:xfrm>
            <a:off x="9028574" y="4477454"/>
            <a:ext cx="834527" cy="507831"/>
          </a:xfrm>
          <a:prstGeom prst="rect">
            <a:avLst/>
          </a:prstGeom>
          <a:noFill/>
        </p:spPr>
        <p:txBody>
          <a:bodyPr wrap="square">
            <a:spAutoFit/>
          </a:bodyPr>
          <a:lstStyle/>
          <a:p>
            <a:r>
              <a:rPr lang="en-US" sz="900" b="1">
                <a:latin typeface="Calibri" panose="020F0502020204030204" pitchFamily="34" charset="0"/>
                <a:ea typeface="Calibri" panose="020F0502020204030204" pitchFamily="34" charset="0"/>
                <a:cs typeface="Calibri" panose="020F0502020204030204" pitchFamily="34" charset="0"/>
              </a:rPr>
              <a:t>Housing Dashboard </a:t>
            </a:r>
            <a:r>
              <a:rPr lang="en-US" sz="900">
                <a:latin typeface="Calibri" panose="020F0502020204030204" pitchFamily="34" charset="0"/>
                <a:ea typeface="Calibri" panose="020F0502020204030204" pitchFamily="34" charset="0"/>
                <a:cs typeface="Calibri" panose="020F0502020204030204" pitchFamily="34" charset="0"/>
              </a:rPr>
              <a:t>launched.</a:t>
            </a:r>
            <a:endParaRPr lang="en-US" sz="900"/>
          </a:p>
        </p:txBody>
      </p:sp>
      <p:pic>
        <p:nvPicPr>
          <p:cNvPr id="16" name="Picture 15">
            <a:extLst>
              <a:ext uri="{FF2B5EF4-FFF2-40B4-BE49-F238E27FC236}">
                <a16:creationId xmlns:a16="http://schemas.microsoft.com/office/drawing/2014/main" id="{326A1FC9-494C-E28B-63C3-E30B36DBC991}"/>
              </a:ext>
            </a:extLst>
          </p:cNvPr>
          <p:cNvPicPr>
            <a:picLocks noChangeAspect="1"/>
          </p:cNvPicPr>
          <p:nvPr/>
        </p:nvPicPr>
        <p:blipFill>
          <a:blip r:embed="rId2"/>
          <a:stretch>
            <a:fillRect/>
          </a:stretch>
        </p:blipFill>
        <p:spPr>
          <a:xfrm>
            <a:off x="9256762" y="3935400"/>
            <a:ext cx="27434" cy="452667"/>
          </a:xfrm>
          <a:prstGeom prst="rect">
            <a:avLst/>
          </a:prstGeom>
        </p:spPr>
      </p:pic>
      <p:pic>
        <p:nvPicPr>
          <p:cNvPr id="4" name="Picture 3">
            <a:extLst>
              <a:ext uri="{FF2B5EF4-FFF2-40B4-BE49-F238E27FC236}">
                <a16:creationId xmlns:a16="http://schemas.microsoft.com/office/drawing/2014/main" id="{820A4904-9337-FFA5-4C06-231574066401}"/>
              </a:ext>
            </a:extLst>
          </p:cNvPr>
          <p:cNvPicPr>
            <a:picLocks noChangeAspect="1"/>
          </p:cNvPicPr>
          <p:nvPr/>
        </p:nvPicPr>
        <p:blipFill>
          <a:blip r:embed="rId3"/>
          <a:stretch>
            <a:fillRect/>
          </a:stretch>
        </p:blipFill>
        <p:spPr>
          <a:xfrm>
            <a:off x="423119" y="5835314"/>
            <a:ext cx="1270597" cy="731922"/>
          </a:xfrm>
          <a:prstGeom prst="rect">
            <a:avLst/>
          </a:prstGeom>
        </p:spPr>
      </p:pic>
    </p:spTree>
    <p:extLst>
      <p:ext uri="{BB962C8B-B14F-4D97-AF65-F5344CB8AC3E}">
        <p14:creationId xmlns:p14="http://schemas.microsoft.com/office/powerpoint/2010/main" val="2584887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B4D0DF-5F2E-EFDC-7A61-56DD1C746785}"/>
              </a:ext>
            </a:extLst>
          </p:cNvPr>
          <p:cNvPicPr>
            <a:picLocks noChangeAspect="1"/>
          </p:cNvPicPr>
          <p:nvPr/>
        </p:nvPicPr>
        <p:blipFill>
          <a:blip r:embed="rId2"/>
          <a:srcRect t="26950" r="-3" b="18179"/>
          <a:stretch/>
        </p:blipFill>
        <p:spPr>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pic>
        <p:nvPicPr>
          <p:cNvPr id="5" name="Picture 4" descr="A house with palm trees and a patio&#10;&#10;Description automatically generated">
            <a:extLst>
              <a:ext uri="{FF2B5EF4-FFF2-40B4-BE49-F238E27FC236}">
                <a16:creationId xmlns:a16="http://schemas.microsoft.com/office/drawing/2014/main" id="{EBC3309D-AF82-AA8C-FAD0-4319D62559E0}"/>
              </a:ext>
            </a:extLst>
          </p:cNvPr>
          <p:cNvPicPr>
            <a:picLocks noChangeAspect="1"/>
          </p:cNvPicPr>
          <p:nvPr/>
        </p:nvPicPr>
        <p:blipFill>
          <a:blip r:embed="rId3"/>
          <a:srcRect t="1182" r="-3" b="22695"/>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6" name="Picture 5" descr="A building with palm trees and a walkway&#10;&#10;Description automatically generated">
            <a:extLst>
              <a:ext uri="{FF2B5EF4-FFF2-40B4-BE49-F238E27FC236}">
                <a16:creationId xmlns:a16="http://schemas.microsoft.com/office/drawing/2014/main" id="{CB3819AB-56CE-A653-D00B-45463E29EC50}"/>
              </a:ext>
            </a:extLst>
          </p:cNvPr>
          <p:cNvPicPr>
            <a:picLocks noChangeAspect="1"/>
          </p:cNvPicPr>
          <p:nvPr/>
        </p:nvPicPr>
        <p:blipFill>
          <a:blip r:embed="rId4"/>
          <a:srcRect t="9683" b="40877"/>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4" name="Picture 3" descr="A house with a white railing and palm trees&#10;&#10;Description automatically generated">
            <a:extLst>
              <a:ext uri="{FF2B5EF4-FFF2-40B4-BE49-F238E27FC236}">
                <a16:creationId xmlns:a16="http://schemas.microsoft.com/office/drawing/2014/main" id="{625FA09E-BB28-CE49-22D7-3462179E2DD8}"/>
              </a:ext>
            </a:extLst>
          </p:cNvPr>
          <p:cNvPicPr>
            <a:picLocks noChangeAspect="1"/>
          </p:cNvPicPr>
          <p:nvPr/>
        </p:nvPicPr>
        <p:blipFill>
          <a:blip r:embed="rId5"/>
          <a:srcRect t="13884" r="1" b="5563"/>
          <a:stretch/>
        </p:blipFill>
        <p:spPr>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spTree>
    <p:extLst>
      <p:ext uri="{BB962C8B-B14F-4D97-AF65-F5344CB8AC3E}">
        <p14:creationId xmlns:p14="http://schemas.microsoft.com/office/powerpoint/2010/main" val="3851930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56EAF5-8519-0D31-08D6-B3AD5066FFDB}"/>
              </a:ext>
            </a:extLst>
          </p:cNvPr>
          <p:cNvSpPr txBox="1"/>
          <p:nvPr/>
        </p:nvSpPr>
        <p:spPr>
          <a:xfrm>
            <a:off x="402773" y="615200"/>
            <a:ext cx="39372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0044B5"/>
                </a:solidFill>
                <a:latin typeface="Palanquin" panose="020B0004020203020204" pitchFamily="34" charset="0"/>
                <a:ea typeface="Roboto Medium"/>
                <a:cs typeface="Palanquin" panose="020B0004020203020204" pitchFamily="34" charset="0"/>
              </a:rPr>
              <a:t>Partnerships</a:t>
            </a:r>
          </a:p>
        </p:txBody>
      </p:sp>
      <p:pic>
        <p:nvPicPr>
          <p:cNvPr id="8" name="Google Shape;129;p20">
            <a:extLst>
              <a:ext uri="{FF2B5EF4-FFF2-40B4-BE49-F238E27FC236}">
                <a16:creationId xmlns:a16="http://schemas.microsoft.com/office/drawing/2014/main" id="{2C192BA3-26E7-F6A3-F1CA-3B7A1A4DE333}"/>
              </a:ext>
            </a:extLst>
          </p:cNvPr>
          <p:cNvPicPr preferRelativeResize="0"/>
          <p:nvPr/>
        </p:nvPicPr>
        <p:blipFill>
          <a:blip r:embed="rId2">
            <a:alphaModFix/>
          </a:blip>
          <a:stretch>
            <a:fillRect/>
          </a:stretch>
        </p:blipFill>
        <p:spPr>
          <a:xfrm>
            <a:off x="191288" y="1261531"/>
            <a:ext cx="3088049" cy="1147593"/>
          </a:xfrm>
          <a:prstGeom prst="rect">
            <a:avLst/>
          </a:prstGeom>
          <a:noFill/>
          <a:ln>
            <a:noFill/>
          </a:ln>
        </p:spPr>
      </p:pic>
      <p:sp>
        <p:nvSpPr>
          <p:cNvPr id="6" name="Google Shape;130;p20">
            <a:extLst>
              <a:ext uri="{FF2B5EF4-FFF2-40B4-BE49-F238E27FC236}">
                <a16:creationId xmlns:a16="http://schemas.microsoft.com/office/drawing/2014/main" id="{DD06D5A8-3C69-3029-6540-333F0954BD4B}"/>
              </a:ext>
            </a:extLst>
          </p:cNvPr>
          <p:cNvSpPr txBox="1"/>
          <p:nvPr/>
        </p:nvSpPr>
        <p:spPr>
          <a:xfrm>
            <a:off x="102578" y="3651362"/>
            <a:ext cx="3691500" cy="1945107"/>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 sz="1600" dirty="0">
                <a:solidFill>
                  <a:schemeClr val="tx2"/>
                </a:solidFill>
                <a:latin typeface="Palanquin" panose="020B0004020203020204" pitchFamily="34" charset="0"/>
                <a:ea typeface="Trebuchet MS"/>
                <a:cs typeface="Palanquin" panose="020B0004020203020204" pitchFamily="34" charset="0"/>
                <a:sym typeface="Trebuchet MS"/>
              </a:rPr>
              <a:t>During</a:t>
            </a:r>
            <a:r>
              <a:rPr kumimoji="0" lang="en" sz="16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 2020 to 2022, families suddenly became at risk of not being able to achieve the reality of homeownership. U</a:t>
            </a: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n</a:t>
            </a:r>
            <a:r>
              <a:rPr kumimoji="0" lang="en" sz="16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ited for Housing filled the gap for 10 of the 12 homeowners with $250,000 as down payment assistance. </a:t>
            </a:r>
            <a:endParaRPr kumimoji="0" sz="16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p:txBody>
      </p:sp>
      <p:pic>
        <p:nvPicPr>
          <p:cNvPr id="12" name="Google Shape;128;p20">
            <a:extLst>
              <a:ext uri="{FF2B5EF4-FFF2-40B4-BE49-F238E27FC236}">
                <a16:creationId xmlns:a16="http://schemas.microsoft.com/office/drawing/2014/main" id="{8A15BCE4-0A96-0AD0-90F9-B2B9C3AB9BAD}"/>
              </a:ext>
            </a:extLst>
          </p:cNvPr>
          <p:cNvPicPr preferRelativeResize="0"/>
          <p:nvPr/>
        </p:nvPicPr>
        <p:blipFill>
          <a:blip r:embed="rId3">
            <a:alphaModFix/>
          </a:blip>
          <a:stretch>
            <a:fillRect/>
          </a:stretch>
        </p:blipFill>
        <p:spPr>
          <a:xfrm>
            <a:off x="191288" y="2131068"/>
            <a:ext cx="3200181" cy="1485590"/>
          </a:xfrm>
          <a:prstGeom prst="rect">
            <a:avLst/>
          </a:prstGeom>
          <a:ln>
            <a:noFill/>
          </a:ln>
          <a:effectLst>
            <a:outerShdw blurRad="292100" dist="139700" dir="2700000" algn="tl" rotWithShape="0">
              <a:srgbClr val="333333">
                <a:alpha val="65000"/>
              </a:srgbClr>
            </a:outerShdw>
          </a:effectLst>
        </p:spPr>
      </p:pic>
      <p:pic>
        <p:nvPicPr>
          <p:cNvPr id="2" name="Google Shape;140;p21">
            <a:extLst>
              <a:ext uri="{FF2B5EF4-FFF2-40B4-BE49-F238E27FC236}">
                <a16:creationId xmlns:a16="http://schemas.microsoft.com/office/drawing/2014/main" id="{B720BC74-89B9-D6A1-3266-55BE1CB56B97}"/>
              </a:ext>
            </a:extLst>
          </p:cNvPr>
          <p:cNvPicPr preferRelativeResize="0"/>
          <p:nvPr/>
        </p:nvPicPr>
        <p:blipFill>
          <a:blip r:embed="rId4">
            <a:alphaModFix/>
          </a:blip>
          <a:stretch>
            <a:fillRect/>
          </a:stretch>
        </p:blipFill>
        <p:spPr>
          <a:xfrm>
            <a:off x="3928666" y="2034495"/>
            <a:ext cx="3352415" cy="1582163"/>
          </a:xfrm>
          <a:prstGeom prst="rect">
            <a:avLst/>
          </a:prstGeom>
          <a:ln>
            <a:noFill/>
          </a:ln>
          <a:effectLst>
            <a:outerShdw blurRad="292100" dist="139700" dir="2700000" algn="tl" rotWithShape="0">
              <a:srgbClr val="333333">
                <a:alpha val="65000"/>
              </a:srgbClr>
            </a:outerShdw>
          </a:effectLst>
        </p:spPr>
      </p:pic>
      <p:sp>
        <p:nvSpPr>
          <p:cNvPr id="3" name="Google Shape;139;p21">
            <a:extLst>
              <a:ext uri="{FF2B5EF4-FFF2-40B4-BE49-F238E27FC236}">
                <a16:creationId xmlns:a16="http://schemas.microsoft.com/office/drawing/2014/main" id="{78C94404-D43A-28D4-6C17-E113C5A3B5EF}"/>
              </a:ext>
            </a:extLst>
          </p:cNvPr>
          <p:cNvSpPr txBox="1"/>
          <p:nvPr/>
        </p:nvSpPr>
        <p:spPr>
          <a:xfrm>
            <a:off x="3877921" y="3741915"/>
            <a:ext cx="3691500" cy="129541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prstClr val="black"/>
              </a:buClr>
              <a:buSzPts val="1100"/>
              <a:buFont typeface="Arial"/>
              <a:buNone/>
              <a:tabLst/>
              <a:defRPr/>
            </a:pP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South Florida Community Land Trust (SFCLT) was able to keep rents low while providing major upgrades to the property for the health and safety of the residents. United for Housing has funded $140,000 to SFCLT.</a:t>
            </a:r>
            <a:endParaRPr kumimoji="0"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p:txBody>
      </p:sp>
      <p:pic>
        <p:nvPicPr>
          <p:cNvPr id="5" name="Google Shape;142;p21">
            <a:extLst>
              <a:ext uri="{FF2B5EF4-FFF2-40B4-BE49-F238E27FC236}">
                <a16:creationId xmlns:a16="http://schemas.microsoft.com/office/drawing/2014/main" id="{EC5BC1E3-7F28-691F-CE72-C837EDDC7440}"/>
              </a:ext>
            </a:extLst>
          </p:cNvPr>
          <p:cNvPicPr preferRelativeResize="0"/>
          <p:nvPr/>
        </p:nvPicPr>
        <p:blipFill>
          <a:blip r:embed="rId5">
            <a:alphaModFix/>
          </a:blip>
          <a:stretch>
            <a:fillRect/>
          </a:stretch>
        </p:blipFill>
        <p:spPr>
          <a:xfrm>
            <a:off x="3877921" y="1207106"/>
            <a:ext cx="3212251" cy="1016434"/>
          </a:xfrm>
          <a:prstGeom prst="rect">
            <a:avLst/>
          </a:prstGeom>
          <a:noFill/>
          <a:ln>
            <a:noFill/>
          </a:ln>
        </p:spPr>
      </p:pic>
      <p:pic>
        <p:nvPicPr>
          <p:cNvPr id="7" name="Google Shape;151;p22">
            <a:extLst>
              <a:ext uri="{FF2B5EF4-FFF2-40B4-BE49-F238E27FC236}">
                <a16:creationId xmlns:a16="http://schemas.microsoft.com/office/drawing/2014/main" id="{66652B71-0562-AD74-1FE8-E85BCD87C0DD}"/>
              </a:ext>
            </a:extLst>
          </p:cNvPr>
          <p:cNvPicPr preferRelativeResize="0"/>
          <p:nvPr/>
        </p:nvPicPr>
        <p:blipFill>
          <a:blip r:embed="rId6">
            <a:alphaModFix/>
          </a:blip>
          <a:stretch>
            <a:fillRect/>
          </a:stretch>
        </p:blipFill>
        <p:spPr>
          <a:xfrm>
            <a:off x="7688756" y="1838077"/>
            <a:ext cx="3556999" cy="1778581"/>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79261D7B-91E5-3291-0509-06C974966E74}"/>
              </a:ext>
            </a:extLst>
          </p:cNvPr>
          <p:cNvSpPr txBox="1"/>
          <p:nvPr/>
        </p:nvSpPr>
        <p:spPr>
          <a:xfrm>
            <a:off x="7541304" y="3830889"/>
            <a:ext cx="3909168" cy="2149306"/>
          </a:xfrm>
          <a:prstGeom prst="rect">
            <a:avLst/>
          </a:prstGeom>
          <a:noFill/>
        </p:spPr>
        <p:txBody>
          <a:bodyPr wrap="square">
            <a:spAutoFit/>
          </a:bodyPr>
          <a:lstStyle/>
          <a:p>
            <a:pPr marR="0" lvl="0" indent="0" algn="l" defTabSz="914400" rtl="0" eaLnBrk="1" fontAlgn="auto" latinLnBrk="0" hangingPunct="1">
              <a:lnSpc>
                <a:spcPts val="2040"/>
              </a:lnSpc>
              <a:spcBef>
                <a:spcPts val="0"/>
              </a:spcBef>
              <a:spcAft>
                <a:spcPts val="0"/>
              </a:spcAft>
              <a:buClr>
                <a:srgbClr val="000000"/>
              </a:buClr>
              <a:buSzTx/>
              <a:buFont typeface="Arial"/>
              <a:buNone/>
              <a:tabLst/>
              <a:defRPr/>
            </a:pP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City Place Apartments which will provide 99 new units </a:t>
            </a:r>
            <a:r>
              <a:rPr lang="en" sz="1800" dirty="0">
                <a:solidFill>
                  <a:schemeClr val="tx2"/>
                </a:solidFill>
                <a:latin typeface="Palanquin" panose="020B0004020203020204" pitchFamily="34" charset="0"/>
                <a:ea typeface="Trebuchet MS"/>
                <a:cs typeface="Palanquin" panose="020B0004020203020204" pitchFamily="34" charset="0"/>
                <a:sym typeface="Trebuchet MS"/>
              </a:rPr>
              <a:t>and </a:t>
            </a: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 will remain “affordable” for a period of 50 years. United for Housing supported Landmark</a:t>
            </a:r>
            <a:r>
              <a:rPr lang="en" sz="1800" dirty="0">
                <a:solidFill>
                  <a:schemeClr val="tx2"/>
                </a:solidFill>
                <a:latin typeface="Palanquin" panose="020B0004020203020204" pitchFamily="34" charset="0"/>
                <a:ea typeface="Trebuchet MS"/>
                <a:cs typeface="Palanquin" panose="020B0004020203020204" pitchFamily="34" charset="0"/>
                <a:sym typeface="Trebuchet MS"/>
              </a:rPr>
              <a:t> </a:t>
            </a: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Development with a zero interest loan amount of $2MM. This helped close a $5MM gap they faced in the original pro forma. </a:t>
            </a:r>
            <a:endParaRPr kumimoji="0" lang="en-US"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Arial"/>
            </a:endParaRPr>
          </a:p>
        </p:txBody>
      </p:sp>
      <p:pic>
        <p:nvPicPr>
          <p:cNvPr id="13" name="Google Shape;152;p22">
            <a:extLst>
              <a:ext uri="{FF2B5EF4-FFF2-40B4-BE49-F238E27FC236}">
                <a16:creationId xmlns:a16="http://schemas.microsoft.com/office/drawing/2014/main" id="{BE9139FC-88CE-0041-8863-880EF0D1D17D}"/>
              </a:ext>
            </a:extLst>
          </p:cNvPr>
          <p:cNvPicPr preferRelativeResize="0"/>
          <p:nvPr/>
        </p:nvPicPr>
        <p:blipFill>
          <a:blip r:embed="rId7">
            <a:alphaModFix/>
          </a:blip>
          <a:stretch>
            <a:fillRect/>
          </a:stretch>
        </p:blipFill>
        <p:spPr>
          <a:xfrm>
            <a:off x="8879002" y="1138841"/>
            <a:ext cx="1362796" cy="1184242"/>
          </a:xfrm>
          <a:prstGeom prst="rect">
            <a:avLst/>
          </a:prstGeom>
          <a:noFill/>
          <a:ln>
            <a:noFill/>
          </a:ln>
        </p:spPr>
      </p:pic>
      <p:pic>
        <p:nvPicPr>
          <p:cNvPr id="9" name="Picture 8">
            <a:extLst>
              <a:ext uri="{FF2B5EF4-FFF2-40B4-BE49-F238E27FC236}">
                <a16:creationId xmlns:a16="http://schemas.microsoft.com/office/drawing/2014/main" id="{2F765C6F-FFD2-D6EB-B87F-21F73D5DBC55}"/>
              </a:ext>
            </a:extLst>
          </p:cNvPr>
          <p:cNvPicPr>
            <a:picLocks noChangeAspect="1"/>
          </p:cNvPicPr>
          <p:nvPr/>
        </p:nvPicPr>
        <p:blipFill>
          <a:blip r:embed="rId8"/>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2426803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0" name="Rectangle 9">
            <a:extLst>
              <a:ext uri="{FF2B5EF4-FFF2-40B4-BE49-F238E27FC236}">
                <a16:creationId xmlns:a16="http://schemas.microsoft.com/office/drawing/2014/main" id="{41226EA9-6A38-033B-DF42-C98769D77BF1}"/>
              </a:ext>
            </a:extLst>
          </p:cNvPr>
          <p:cNvSpPr/>
          <p:nvPr/>
        </p:nvSpPr>
        <p:spPr>
          <a:xfrm>
            <a:off x="288758" y="5775158"/>
            <a:ext cx="1694046" cy="8915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Google Shape;160;p23"/>
          <p:cNvSpPr txBox="1">
            <a:spLocks noGrp="1"/>
          </p:cNvSpPr>
          <p:nvPr>
            <p:ph type="title" idx="4294967295"/>
          </p:nvPr>
        </p:nvSpPr>
        <p:spPr>
          <a:xfrm>
            <a:off x="407987" y="654474"/>
            <a:ext cx="2915243" cy="553353"/>
          </a:xfrm>
          <a:prstGeom prst="rect">
            <a:avLst/>
          </a:prstGeom>
          <a:noFill/>
          <a:ln>
            <a:noFill/>
          </a:ln>
        </p:spPr>
        <p:txBody>
          <a:bodyPr spcFirstLastPara="1" wrap="square" lIns="91433" tIns="45700" rIns="91433" bIns="45700" anchor="b" anchorCtr="0">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rtl="0">
              <a:lnSpc>
                <a:spcPct val="90000"/>
              </a:lnSpc>
              <a:spcBef>
                <a:spcPts val="0"/>
              </a:spcBef>
              <a:spcAft>
                <a:spcPts val="0"/>
              </a:spcAft>
              <a:buClr>
                <a:srgbClr val="005191"/>
              </a:buClr>
              <a:buSzPts val="3300"/>
              <a:buFont typeface="Arial"/>
              <a:buNone/>
            </a:pPr>
            <a:r>
              <a:rPr lang="en-US" sz="3600" dirty="0">
                <a:solidFill>
                  <a:srgbClr val="0044B5"/>
                </a:solidFill>
                <a:latin typeface="Palanquin" panose="020B0004020203020204" pitchFamily="34" charset="0"/>
                <a:ea typeface="Roboto Medium"/>
                <a:cs typeface="Palanquin" panose="020B0004020203020204" pitchFamily="34" charset="0"/>
              </a:rPr>
              <a:t>Partnerships</a:t>
            </a:r>
          </a:p>
        </p:txBody>
      </p:sp>
      <p:pic>
        <p:nvPicPr>
          <p:cNvPr id="162" name="Google Shape;162;p23"/>
          <p:cNvPicPr preferRelativeResize="0"/>
          <p:nvPr/>
        </p:nvPicPr>
        <p:blipFill>
          <a:blip r:embed="rId3">
            <a:alphaModFix/>
          </a:blip>
          <a:stretch>
            <a:fillRect/>
          </a:stretch>
        </p:blipFill>
        <p:spPr>
          <a:xfrm>
            <a:off x="192348" y="1369908"/>
            <a:ext cx="2687329" cy="2441305"/>
          </a:xfrm>
          <a:prstGeom prst="rect">
            <a:avLst/>
          </a:prstGeom>
          <a:ln>
            <a:noFill/>
          </a:ln>
          <a:effectLst>
            <a:outerShdw blurRad="292100" dist="139700" dir="2700000" algn="tl" rotWithShape="0">
              <a:srgbClr val="333333">
                <a:alpha val="65000"/>
              </a:srgbClr>
            </a:outerShdw>
          </a:effectLst>
        </p:spPr>
      </p:pic>
      <p:sp>
        <p:nvSpPr>
          <p:cNvPr id="163" name="Google Shape;163;p23"/>
          <p:cNvSpPr txBox="1"/>
          <p:nvPr/>
        </p:nvSpPr>
        <p:spPr>
          <a:xfrm>
            <a:off x="207275" y="3811213"/>
            <a:ext cx="3382084" cy="2865359"/>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The development of two modern mixed-use buildings – totalling 72 affordable rental units, ground floor retail space and secure parking for residents. </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 sz="1800" dirty="0">
                <a:solidFill>
                  <a:schemeClr val="tx2"/>
                </a:solidFill>
                <a:latin typeface="Palanquin" panose="020B0004020203020204" pitchFamily="34" charset="0"/>
                <a:ea typeface="Trebuchet MS"/>
                <a:cs typeface="Palanquin" panose="020B0004020203020204" pitchFamily="34" charset="0"/>
                <a:sym typeface="Trebuchet MS"/>
              </a:rPr>
              <a:t>$1.4 investment</a:t>
            </a:r>
            <a:endParaRPr kumimoji="0"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sz="22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p:txBody>
      </p:sp>
      <p:grpSp>
        <p:nvGrpSpPr>
          <p:cNvPr id="2" name="Group 1">
            <a:extLst>
              <a:ext uri="{FF2B5EF4-FFF2-40B4-BE49-F238E27FC236}">
                <a16:creationId xmlns:a16="http://schemas.microsoft.com/office/drawing/2014/main" id="{BEF56737-CD66-F2FE-24EE-49AFF0372389}"/>
              </a:ext>
            </a:extLst>
          </p:cNvPr>
          <p:cNvGrpSpPr/>
          <p:nvPr/>
        </p:nvGrpSpPr>
        <p:grpSpPr>
          <a:xfrm>
            <a:off x="4059884" y="818866"/>
            <a:ext cx="3191831" cy="2194700"/>
            <a:chOff x="521333" y="1714721"/>
            <a:chExt cx="4836755" cy="4800388"/>
          </a:xfrm>
        </p:grpSpPr>
        <p:pic>
          <p:nvPicPr>
            <p:cNvPr id="4" name="Google Shape;172;p24">
              <a:extLst>
                <a:ext uri="{FF2B5EF4-FFF2-40B4-BE49-F238E27FC236}">
                  <a16:creationId xmlns:a16="http://schemas.microsoft.com/office/drawing/2014/main" id="{716E48EE-92F7-4334-E6EE-61CAB39BDA98}"/>
                </a:ext>
              </a:extLst>
            </p:cNvPr>
            <p:cNvPicPr preferRelativeResize="0"/>
            <p:nvPr/>
          </p:nvPicPr>
          <p:blipFill>
            <a:blip r:embed="rId4">
              <a:alphaModFix/>
            </a:blip>
            <a:stretch>
              <a:fillRect/>
            </a:stretch>
          </p:blipFill>
          <p:spPr>
            <a:xfrm>
              <a:off x="521333" y="1714721"/>
              <a:ext cx="4836755" cy="4800388"/>
            </a:xfrm>
            <a:prstGeom prst="rect">
              <a:avLst/>
            </a:prstGeom>
            <a:ln>
              <a:noFill/>
            </a:ln>
            <a:effectLst>
              <a:outerShdw blurRad="292100" dist="139700" dir="2700000" algn="tl" rotWithShape="0">
                <a:srgbClr val="333333">
                  <a:alpha val="65000"/>
                </a:srgbClr>
              </a:outerShdw>
            </a:effectLst>
          </p:spPr>
        </p:pic>
        <p:pic>
          <p:nvPicPr>
            <p:cNvPr id="5" name="Google Shape;173;p24">
              <a:extLst>
                <a:ext uri="{FF2B5EF4-FFF2-40B4-BE49-F238E27FC236}">
                  <a16:creationId xmlns:a16="http://schemas.microsoft.com/office/drawing/2014/main" id="{E8AFAF69-57FB-54C0-1E7B-1FC7C469C013}"/>
                </a:ext>
              </a:extLst>
            </p:cNvPr>
            <p:cNvPicPr preferRelativeResize="0"/>
            <p:nvPr/>
          </p:nvPicPr>
          <p:blipFill rotWithShape="1">
            <a:blip r:embed="rId5">
              <a:alphaModFix/>
            </a:blip>
            <a:srcRect l="8086" t="27369" r="14080" b="20862"/>
            <a:stretch/>
          </p:blipFill>
          <p:spPr>
            <a:xfrm>
              <a:off x="613322" y="5589886"/>
              <a:ext cx="2034033" cy="864033"/>
            </a:xfrm>
            <a:prstGeom prst="rect">
              <a:avLst/>
            </a:prstGeom>
            <a:noFill/>
            <a:ln>
              <a:noFill/>
            </a:ln>
          </p:spPr>
        </p:pic>
      </p:grpSp>
      <p:sp>
        <p:nvSpPr>
          <p:cNvPr id="6" name="Google Shape;174;p24">
            <a:extLst>
              <a:ext uri="{FF2B5EF4-FFF2-40B4-BE49-F238E27FC236}">
                <a16:creationId xmlns:a16="http://schemas.microsoft.com/office/drawing/2014/main" id="{25CCE3F2-6CB0-D705-7CAB-BB4F0B1EDF85}"/>
              </a:ext>
            </a:extLst>
          </p:cNvPr>
          <p:cNvSpPr txBox="1"/>
          <p:nvPr/>
        </p:nvSpPr>
        <p:spPr>
          <a:xfrm>
            <a:off x="3902935" y="3235084"/>
            <a:ext cx="3569214" cy="3431668"/>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United Way of Broward County is providing Financial Fitness courses to help families navigate the process of becoming first time homebuyers. </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Aria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United for H</a:t>
            </a:r>
            <a:r>
              <a:rPr kumimoji="0" lang="en-US"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o</a:t>
            </a:r>
            <a:r>
              <a:rPr kumimoji="0" lang="en"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using has committed $500,000 to this project, of which $100K is for DPA for LI buyers.</a:t>
            </a:r>
            <a:endParaRPr kumimoji="0"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p:txBody>
      </p:sp>
      <p:sp>
        <p:nvSpPr>
          <p:cNvPr id="8" name="TextBox 7">
            <a:extLst>
              <a:ext uri="{FF2B5EF4-FFF2-40B4-BE49-F238E27FC236}">
                <a16:creationId xmlns:a16="http://schemas.microsoft.com/office/drawing/2014/main" id="{7592A1A6-8D9D-B8AE-1FC6-5408E36CD0BD}"/>
              </a:ext>
            </a:extLst>
          </p:cNvPr>
          <p:cNvSpPr txBox="1"/>
          <p:nvPr/>
        </p:nvSpPr>
        <p:spPr>
          <a:xfrm>
            <a:off x="4336472" y="338775"/>
            <a:ext cx="2915243" cy="369332"/>
          </a:xfrm>
          <a:prstGeom prst="rect">
            <a:avLst/>
          </a:prstGeom>
          <a:noFill/>
        </p:spPr>
        <p:txBody>
          <a:bodyPr wrap="square">
            <a:spAutoFit/>
          </a:bodyPr>
          <a:lstStyle/>
          <a:p>
            <a:r>
              <a:rPr lang="en-US" sz="1800" dirty="0">
                <a:solidFill>
                  <a:srgbClr val="0044B5"/>
                </a:solidFill>
                <a:latin typeface="Palanquin" panose="020B0004020203020204" pitchFamily="34" charset="0"/>
                <a:ea typeface="Roboto Medium"/>
                <a:cs typeface="Palanquin" panose="020B0004020203020204" pitchFamily="34" charset="0"/>
              </a:rPr>
              <a:t>Parc View Townhomes</a:t>
            </a:r>
            <a:endParaRPr lang="en-US" dirty="0"/>
          </a:p>
        </p:txBody>
      </p:sp>
      <p:pic>
        <p:nvPicPr>
          <p:cNvPr id="9" name="Google Shape;183;p25">
            <a:extLst>
              <a:ext uri="{FF2B5EF4-FFF2-40B4-BE49-F238E27FC236}">
                <a16:creationId xmlns:a16="http://schemas.microsoft.com/office/drawing/2014/main" id="{841E0D0F-54FE-0DFA-66AD-5CB23E9F46B9}"/>
              </a:ext>
            </a:extLst>
          </p:cNvPr>
          <p:cNvPicPr preferRelativeResize="0"/>
          <p:nvPr/>
        </p:nvPicPr>
        <p:blipFill>
          <a:blip r:embed="rId6">
            <a:alphaModFix/>
          </a:blip>
          <a:stretch>
            <a:fillRect/>
          </a:stretch>
        </p:blipFill>
        <p:spPr>
          <a:xfrm>
            <a:off x="7878440" y="708107"/>
            <a:ext cx="3435991" cy="2277483"/>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17B6B4AD-330A-735E-81AA-EB8592E2EAE0}"/>
              </a:ext>
            </a:extLst>
          </p:cNvPr>
          <p:cNvSpPr txBox="1"/>
          <p:nvPr/>
        </p:nvSpPr>
        <p:spPr>
          <a:xfrm>
            <a:off x="8138813" y="285142"/>
            <a:ext cx="2915243" cy="369332"/>
          </a:xfrm>
          <a:prstGeom prst="rect">
            <a:avLst/>
          </a:prstGeom>
          <a:noFill/>
        </p:spPr>
        <p:txBody>
          <a:bodyPr wrap="square">
            <a:spAutoFit/>
          </a:bodyPr>
          <a:lstStyle/>
          <a:p>
            <a:r>
              <a:rPr lang="en-US" sz="1800" dirty="0">
                <a:solidFill>
                  <a:srgbClr val="0044B5"/>
                </a:solidFill>
                <a:latin typeface="Palanquin" panose="020B0004020203020204" pitchFamily="34" charset="0"/>
                <a:ea typeface="Roboto Medium"/>
                <a:cs typeface="Palanquin" panose="020B0004020203020204" pitchFamily="34" charset="0"/>
              </a:rPr>
              <a:t>Pinnacle At La Cabana</a:t>
            </a:r>
            <a:endParaRPr lang="en-US" dirty="0"/>
          </a:p>
        </p:txBody>
      </p:sp>
      <p:sp>
        <p:nvSpPr>
          <p:cNvPr id="16" name="TextBox 15">
            <a:extLst>
              <a:ext uri="{FF2B5EF4-FFF2-40B4-BE49-F238E27FC236}">
                <a16:creationId xmlns:a16="http://schemas.microsoft.com/office/drawing/2014/main" id="{24D853CA-E2DF-D68C-EEF7-97482263F49E}"/>
              </a:ext>
            </a:extLst>
          </p:cNvPr>
          <p:cNvSpPr txBox="1"/>
          <p:nvPr/>
        </p:nvSpPr>
        <p:spPr>
          <a:xfrm>
            <a:off x="7786048" y="3292189"/>
            <a:ext cx="3630304" cy="326743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The Pinnacle at La Cabana development has a focus on affordable housing for a specific population - those ages 62+. This development will create 110 new rental units and be adjacent to Miramar’s Adult Day Care Center. </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lang="en-US"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800" b="0" i="0" u="none" strike="noStrike" kern="1200" cap="none" spc="0" normalizeH="0" baseline="0" noProof="0" dirty="0">
                <a:ln>
                  <a:noFill/>
                </a:ln>
                <a:solidFill>
                  <a:schemeClr val="tx2"/>
                </a:solidFill>
                <a:effectLst/>
                <a:uLnTx/>
                <a:uFillTx/>
                <a:latin typeface="Palanquin" panose="020B0004020203020204" pitchFamily="34" charset="0"/>
                <a:ea typeface="Trebuchet MS"/>
                <a:cs typeface="Palanquin" panose="020B0004020203020204" pitchFamily="34" charset="0"/>
                <a:sym typeface="Trebuchet MS"/>
              </a:rPr>
              <a:t>United for Housing has committed $750,000 in funding.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34C70-9424-E775-22F7-622B0FEE6601}"/>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8BD95C9C-E7B7-74AA-AD88-2730F3497480}"/>
              </a:ext>
            </a:extLst>
          </p:cNvPr>
          <p:cNvSpPr>
            <a:spLocks noGrp="1"/>
          </p:cNvSpPr>
          <p:nvPr>
            <p:ph type="title" idx="4294967295"/>
          </p:nvPr>
        </p:nvSpPr>
        <p:spPr>
          <a:xfrm>
            <a:off x="549570" y="913067"/>
            <a:ext cx="11398250" cy="604781"/>
          </a:xfrm>
        </p:spPr>
        <p:txBody>
          <a:bodyPr/>
          <a:lstStyle/>
          <a:p>
            <a:r>
              <a:rPr lang="en-US" sz="3600" b="0" dirty="0">
                <a:solidFill>
                  <a:srgbClr val="0044B5"/>
                </a:solidFill>
                <a:latin typeface="Palanquin" panose="020B0004020203020204" pitchFamily="34" charset="0"/>
                <a:cs typeface="Palanquin" panose="020B0004020203020204" pitchFamily="34" charset="0"/>
              </a:rPr>
              <a:t>Housing United Strategic Plan In Action</a:t>
            </a:r>
          </a:p>
        </p:txBody>
      </p:sp>
      <p:sp>
        <p:nvSpPr>
          <p:cNvPr id="18" name="Title 1">
            <a:extLst>
              <a:ext uri="{FF2B5EF4-FFF2-40B4-BE49-F238E27FC236}">
                <a16:creationId xmlns:a16="http://schemas.microsoft.com/office/drawing/2014/main" id="{27948EB2-6656-46B9-086E-40F16DDBB038}"/>
              </a:ext>
            </a:extLst>
          </p:cNvPr>
          <p:cNvSpPr txBox="1">
            <a:spLocks/>
          </p:cNvSpPr>
          <p:nvPr/>
        </p:nvSpPr>
        <p:spPr>
          <a:xfrm>
            <a:off x="549570" y="1765965"/>
            <a:ext cx="4844143" cy="3326069"/>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defTabSz="914400"/>
            <a:br>
              <a:rPr lang="en-US" sz="1800" dirty="0">
                <a:solidFill>
                  <a:srgbClr val="0044B5"/>
                </a:solidFill>
                <a:latin typeface="Palanquin" panose="020B0004020203020204" pitchFamily="34" charset="0"/>
                <a:cs typeface="Palanquin" panose="020B0004020203020204" pitchFamily="34" charset="0"/>
              </a:rPr>
            </a:br>
            <a:br>
              <a:rPr lang="en-US" sz="1800" dirty="0">
                <a:solidFill>
                  <a:srgbClr val="0044B5"/>
                </a:solidFill>
                <a:latin typeface="Palanquin" panose="020B0004020203020204" pitchFamily="34" charset="0"/>
                <a:cs typeface="Palanquin" panose="020B0004020203020204" pitchFamily="34" charset="0"/>
              </a:rPr>
            </a:br>
            <a:br>
              <a:rPr lang="en-US" sz="1800" dirty="0">
                <a:solidFill>
                  <a:srgbClr val="0044B5"/>
                </a:solidFill>
                <a:latin typeface="Palanquin" panose="020B0004020203020204" pitchFamily="34" charset="0"/>
                <a:cs typeface="Palanquin" panose="020B0004020203020204" pitchFamily="34" charset="0"/>
              </a:rPr>
            </a:br>
            <a:r>
              <a:rPr lang="en-US" sz="2900" dirty="0">
                <a:solidFill>
                  <a:srgbClr val="0044B5"/>
                </a:solidFill>
                <a:latin typeface="Palanquin" panose="020B0004020203020204" pitchFamily="34" charset="0"/>
                <a:ea typeface="Roboto"/>
                <a:cs typeface="Palanquin" panose="020B0004020203020204" pitchFamily="34" charset="0"/>
              </a:rPr>
              <a:t>The ache for home lives in all</a:t>
            </a:r>
            <a:br>
              <a:rPr lang="en-US" sz="2900" dirty="0">
                <a:solidFill>
                  <a:srgbClr val="0044B5"/>
                </a:solidFill>
                <a:latin typeface="Palanquin" panose="020B0004020203020204" pitchFamily="34" charset="0"/>
                <a:ea typeface="Roboto"/>
                <a:cs typeface="Palanquin" panose="020B0004020203020204" pitchFamily="34" charset="0"/>
              </a:rPr>
            </a:br>
            <a:r>
              <a:rPr lang="en-US" sz="2900" dirty="0">
                <a:solidFill>
                  <a:srgbClr val="0044B5"/>
                </a:solidFill>
                <a:latin typeface="Palanquin" panose="020B0004020203020204" pitchFamily="34" charset="0"/>
                <a:ea typeface="Roboto"/>
                <a:cs typeface="Palanquin" panose="020B0004020203020204" pitchFamily="34" charset="0"/>
              </a:rPr>
              <a:t>of us, the safe place</a:t>
            </a:r>
            <a:br>
              <a:rPr lang="en-US" sz="2900" dirty="0">
                <a:solidFill>
                  <a:srgbClr val="0044B5"/>
                </a:solidFill>
                <a:latin typeface="Palanquin" panose="020B0004020203020204" pitchFamily="34" charset="0"/>
                <a:ea typeface="Roboto"/>
                <a:cs typeface="Palanquin" panose="020B0004020203020204" pitchFamily="34" charset="0"/>
              </a:rPr>
            </a:br>
            <a:r>
              <a:rPr lang="en-US" sz="2900" dirty="0">
                <a:solidFill>
                  <a:srgbClr val="0044B5"/>
                </a:solidFill>
                <a:latin typeface="Palanquin" panose="020B0004020203020204" pitchFamily="34" charset="0"/>
                <a:ea typeface="Roboto"/>
                <a:cs typeface="Palanquin" panose="020B0004020203020204" pitchFamily="34" charset="0"/>
              </a:rPr>
              <a:t>where we can go as we are</a:t>
            </a:r>
            <a:br>
              <a:rPr lang="en-US" sz="2900" dirty="0">
                <a:solidFill>
                  <a:srgbClr val="0044B5"/>
                </a:solidFill>
                <a:latin typeface="Palanquin" panose="020B0004020203020204" pitchFamily="34" charset="0"/>
                <a:ea typeface="Roboto"/>
                <a:cs typeface="Palanquin" panose="020B0004020203020204" pitchFamily="34" charset="0"/>
              </a:rPr>
            </a:br>
            <a:r>
              <a:rPr lang="en-US" sz="2900" dirty="0">
                <a:solidFill>
                  <a:srgbClr val="0044B5"/>
                </a:solidFill>
                <a:latin typeface="Palanquin" panose="020B0004020203020204" pitchFamily="34" charset="0"/>
                <a:ea typeface="Roboto"/>
                <a:cs typeface="Palanquin" panose="020B0004020203020204" pitchFamily="34" charset="0"/>
              </a:rPr>
              <a:t>and not be questioned.</a:t>
            </a:r>
            <a:br>
              <a:rPr lang="en-US" sz="1800" dirty="0">
                <a:solidFill>
                  <a:srgbClr val="0044B5"/>
                </a:solidFill>
                <a:latin typeface="Palanquin" panose="020B0004020203020204" pitchFamily="34" charset="0"/>
                <a:cs typeface="Palanquin" panose="020B0004020203020204" pitchFamily="34" charset="0"/>
              </a:rPr>
            </a:br>
            <a:r>
              <a:rPr lang="en-US" sz="1800" dirty="0">
                <a:solidFill>
                  <a:srgbClr val="0044B5"/>
                </a:solidFill>
                <a:latin typeface="Palanquin" panose="020B0004020203020204" pitchFamily="34" charset="0"/>
                <a:ea typeface="Roboto"/>
                <a:cs typeface="Palanquin" panose="020B0004020203020204" pitchFamily="34" charset="0"/>
              </a:rPr>
              <a:t>  </a:t>
            </a:r>
            <a:br>
              <a:rPr lang="en-US" sz="1800" dirty="0">
                <a:solidFill>
                  <a:srgbClr val="0044B5"/>
                </a:solidFill>
                <a:latin typeface="Palanquin" panose="020B0004020203020204" pitchFamily="34" charset="0"/>
                <a:cs typeface="Palanquin" panose="020B0004020203020204" pitchFamily="34" charset="0"/>
              </a:rPr>
            </a:br>
            <a:br>
              <a:rPr lang="en-US" sz="1800" dirty="0">
                <a:solidFill>
                  <a:srgbClr val="0044B5"/>
                </a:solidFill>
                <a:latin typeface="Palanquin" panose="020B0004020203020204" pitchFamily="34" charset="0"/>
                <a:cs typeface="Palanquin" panose="020B0004020203020204" pitchFamily="34" charset="0"/>
              </a:rPr>
            </a:br>
            <a:r>
              <a:rPr lang="en-US" sz="1800" dirty="0">
                <a:solidFill>
                  <a:srgbClr val="0044B5"/>
                </a:solidFill>
                <a:latin typeface="Palanquin" panose="020B0004020203020204" pitchFamily="34" charset="0"/>
                <a:ea typeface="Roboto"/>
                <a:cs typeface="Palanquin" panose="020B0004020203020204" pitchFamily="34" charset="0"/>
              </a:rPr>
              <a:t>-Maya Angelou</a:t>
            </a:r>
          </a:p>
        </p:txBody>
      </p:sp>
      <p:pic>
        <p:nvPicPr>
          <p:cNvPr id="19" name="Picture 18">
            <a:extLst>
              <a:ext uri="{FF2B5EF4-FFF2-40B4-BE49-F238E27FC236}">
                <a16:creationId xmlns:a16="http://schemas.microsoft.com/office/drawing/2014/main" id="{D8B82ECF-B503-AA5C-6E06-3C2CE589C347}"/>
              </a:ext>
            </a:extLst>
          </p:cNvPr>
          <p:cNvPicPr>
            <a:picLocks noChangeAspect="1"/>
          </p:cNvPicPr>
          <p:nvPr/>
        </p:nvPicPr>
        <p:blipFill>
          <a:blip r:embed="rId3"/>
          <a:srcRect l="7003" r="7003"/>
          <a:stretch/>
        </p:blipFill>
        <p:spPr>
          <a:xfrm rot="840000" flipH="1">
            <a:off x="6377783" y="2214613"/>
            <a:ext cx="4444025" cy="2719541"/>
          </a:xfrm>
          <a:prstGeom prst="rect">
            <a:avLst/>
          </a:prstGeom>
          <a:ln>
            <a:noFill/>
          </a:ln>
          <a:effectLst>
            <a:softEdge rad="112500"/>
          </a:effectLst>
        </p:spPr>
      </p:pic>
      <p:pic>
        <p:nvPicPr>
          <p:cNvPr id="2" name="Picture 1">
            <a:extLst>
              <a:ext uri="{FF2B5EF4-FFF2-40B4-BE49-F238E27FC236}">
                <a16:creationId xmlns:a16="http://schemas.microsoft.com/office/drawing/2014/main" id="{853C3BDC-7BC0-6A8D-8FBF-78C372ECB31B}"/>
              </a:ext>
            </a:extLst>
          </p:cNvPr>
          <p:cNvPicPr>
            <a:picLocks noChangeAspect="1"/>
          </p:cNvPicPr>
          <p:nvPr/>
        </p:nvPicPr>
        <p:blipFill>
          <a:blip r:embed="rId4"/>
          <a:stretch>
            <a:fillRect/>
          </a:stretch>
        </p:blipFill>
        <p:spPr>
          <a:xfrm>
            <a:off x="423119" y="5835314"/>
            <a:ext cx="1270597" cy="731922"/>
          </a:xfrm>
          <a:prstGeom prst="rect">
            <a:avLst/>
          </a:prstGeom>
        </p:spPr>
      </p:pic>
    </p:spTree>
    <p:extLst>
      <p:ext uri="{BB962C8B-B14F-4D97-AF65-F5344CB8AC3E}">
        <p14:creationId xmlns:p14="http://schemas.microsoft.com/office/powerpoint/2010/main" val="4114869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6">
            <a:extLst>
              <a:ext uri="{FF2B5EF4-FFF2-40B4-BE49-F238E27FC236}">
                <a16:creationId xmlns:a16="http://schemas.microsoft.com/office/drawing/2014/main" id="{94C0E2D8-0904-6B4C-573E-23B250C3B804}"/>
              </a:ext>
            </a:extLst>
          </p:cNvPr>
          <p:cNvSpPr txBox="1">
            <a:spLocks/>
          </p:cNvSpPr>
          <p:nvPr/>
        </p:nvSpPr>
        <p:spPr>
          <a:xfrm>
            <a:off x="604284" y="833896"/>
            <a:ext cx="6629979" cy="583417"/>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dirty="0">
                <a:solidFill>
                  <a:srgbClr val="0044B5"/>
                </a:solidFill>
                <a:latin typeface="Palanquin" panose="020B0004020203020204" pitchFamily="34" charset="0"/>
                <a:cs typeface="Palanquin" panose="020B0004020203020204" pitchFamily="34" charset="0"/>
              </a:rPr>
              <a:t>Our Reach</a:t>
            </a:r>
          </a:p>
        </p:txBody>
      </p:sp>
      <p:pic>
        <p:nvPicPr>
          <p:cNvPr id="12" name="Picture 11">
            <a:extLst>
              <a:ext uri="{FF2B5EF4-FFF2-40B4-BE49-F238E27FC236}">
                <a16:creationId xmlns:a16="http://schemas.microsoft.com/office/drawing/2014/main" id="{5DB41248-253F-C502-7222-44C5DBF0D736}"/>
              </a:ext>
            </a:extLst>
          </p:cNvPr>
          <p:cNvPicPr>
            <a:picLocks noChangeAspect="1"/>
          </p:cNvPicPr>
          <p:nvPr/>
        </p:nvPicPr>
        <p:blipFill>
          <a:blip r:embed="rId2"/>
          <a:stretch>
            <a:fillRect/>
          </a:stretch>
        </p:blipFill>
        <p:spPr>
          <a:xfrm>
            <a:off x="5082363" y="-3625"/>
            <a:ext cx="7109637" cy="6861626"/>
          </a:xfrm>
          <a:prstGeom prst="rect">
            <a:avLst/>
          </a:prstGeom>
        </p:spPr>
      </p:pic>
      <p:sp>
        <p:nvSpPr>
          <p:cNvPr id="3" name="Content Placeholder 2"/>
          <p:cNvSpPr>
            <a:spLocks noGrp="1"/>
          </p:cNvSpPr>
          <p:nvPr>
            <p:ph idx="1"/>
          </p:nvPr>
        </p:nvSpPr>
        <p:spPr>
          <a:xfrm>
            <a:off x="604284" y="1686137"/>
            <a:ext cx="4988441" cy="3482101"/>
          </a:xfr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r>
              <a:rPr lang="en-US" sz="2000" dirty="0">
                <a:solidFill>
                  <a:schemeClr val="tx2"/>
                </a:solidFill>
                <a:latin typeface="Palanquin" panose="020B0004020203020204" pitchFamily="34" charset="0"/>
                <a:ea typeface="Roboto Medium"/>
                <a:cs typeface="Palanquin" panose="020B0004020203020204" pitchFamily="34" charset="0"/>
              </a:rPr>
              <a:t>Thanks to your generous support, United Way of Broward County is able to create and fund more than 130 vital programs and services in our community, while also operating our own life-changing initiatives.</a:t>
            </a:r>
          </a:p>
          <a:p>
            <a:r>
              <a:rPr lang="en-US" sz="2000" dirty="0">
                <a:solidFill>
                  <a:schemeClr val="tx2"/>
                </a:solidFill>
                <a:latin typeface="Palanquin" panose="020B0004020203020204" pitchFamily="34" charset="0"/>
                <a:ea typeface="Roboto Medium"/>
                <a:cs typeface="Palanquin" panose="020B0004020203020204" pitchFamily="34" charset="0"/>
              </a:rPr>
              <a:t>We find gaps in local services, innovate and implement effective and efficient solutions, and carefully monitor and measure each one to ensure it creates long-lasting, positive transformation.</a:t>
            </a:r>
          </a:p>
        </p:txBody>
      </p:sp>
      <p:pic>
        <p:nvPicPr>
          <p:cNvPr id="2" name="Picture 1">
            <a:extLst>
              <a:ext uri="{FF2B5EF4-FFF2-40B4-BE49-F238E27FC236}">
                <a16:creationId xmlns:a16="http://schemas.microsoft.com/office/drawing/2014/main" id="{E1886493-4BF0-03AB-DCC6-71DE4EFBB130}"/>
              </a:ext>
            </a:extLst>
          </p:cNvPr>
          <p:cNvPicPr>
            <a:picLocks noChangeAspect="1"/>
          </p:cNvPicPr>
          <p:nvPr/>
        </p:nvPicPr>
        <p:blipFill>
          <a:blip r:embed="rId3"/>
          <a:stretch>
            <a:fillRect/>
          </a:stretch>
        </p:blipFill>
        <p:spPr>
          <a:xfrm>
            <a:off x="423119" y="5835314"/>
            <a:ext cx="1270597" cy="731922"/>
          </a:xfrm>
          <a:prstGeom prst="rect">
            <a:avLst/>
          </a:prstGeom>
        </p:spPr>
      </p:pic>
    </p:spTree>
    <p:extLst>
      <p:ext uri="{BB962C8B-B14F-4D97-AF65-F5344CB8AC3E}">
        <p14:creationId xmlns:p14="http://schemas.microsoft.com/office/powerpoint/2010/main" val="2815951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C97A48-D980-DB8E-DC32-FDA8B7C44835}"/>
              </a:ext>
            </a:extLst>
          </p:cNvPr>
          <p:cNvSpPr txBox="1">
            <a:spLocks noGrp="1"/>
          </p:cNvSpPr>
          <p:nvPr>
            <p:ph type="title"/>
          </p:nvPr>
        </p:nvSpPr>
        <p:spPr>
          <a:xfrm>
            <a:off x="812688" y="810132"/>
            <a:ext cx="10566622" cy="604781"/>
          </a:xfrm>
          <a:prstGeom prst="rect">
            <a:avLst/>
          </a:prstGeom>
          <a:noFill/>
        </p:spPr>
        <p:txBody>
          <a:bodyPr wrap="square" lIns="91440" tIns="45720" rIns="91440" bIns="45720" rtlCol="0" anchor="t">
            <a:spAutoFit/>
          </a:bodyPr>
          <a:lstStyle/>
          <a:p>
            <a:pPr algn="ctr"/>
            <a:r>
              <a:rPr lang="en-US" sz="3600" b="0" dirty="0">
                <a:solidFill>
                  <a:srgbClr val="0044B5"/>
                </a:solidFill>
                <a:latin typeface="Palanquin" panose="020B0004020203020204" pitchFamily="34" charset="0"/>
                <a:ea typeface="Calibri"/>
                <a:cs typeface="Palanquin" panose="020B0004020203020204" pitchFamily="34" charset="0"/>
              </a:rPr>
              <a:t>The Affordable Housing Crisis in Broward County</a:t>
            </a:r>
          </a:p>
        </p:txBody>
      </p:sp>
      <p:sp>
        <p:nvSpPr>
          <p:cNvPr id="4" name="Content Placeholder 12">
            <a:extLst>
              <a:ext uri="{FF2B5EF4-FFF2-40B4-BE49-F238E27FC236}">
                <a16:creationId xmlns:a16="http://schemas.microsoft.com/office/drawing/2014/main" id="{D0B31892-8A62-B367-03DE-F5893332B6B5}"/>
              </a:ext>
            </a:extLst>
          </p:cNvPr>
          <p:cNvSpPr txBox="1">
            <a:spLocks/>
          </p:cNvSpPr>
          <p:nvPr/>
        </p:nvSpPr>
        <p:spPr>
          <a:xfrm>
            <a:off x="974267" y="1700804"/>
            <a:ext cx="4953000" cy="1476336"/>
          </a:xfrm>
          <a:prstGeom prst="rect">
            <a:avLst/>
          </a:prstGeom>
        </p:spPr>
        <p:txBody>
          <a:bodyPr vert="horz" lIns="91440" tIns="45720" rIns="91440" bIns="45720" rtlCol="0" anchor="t">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itchFamily="34" charset="0"/>
              <a:buNone/>
              <a:tabLst/>
              <a:defRPr/>
            </a:pPr>
            <a:r>
              <a:rPr kumimoji="0" lang="en-US" b="1" i="0" u="none" strike="noStrike" kern="1200" cap="none" spc="0" normalizeH="0" baseline="0" noProof="0" dirty="0">
                <a:ln>
                  <a:noFill/>
                </a:ln>
                <a:solidFill>
                  <a:srgbClr val="0044B5"/>
                </a:solidFill>
                <a:effectLst/>
                <a:uLnTx/>
                <a:uFillTx/>
                <a:latin typeface="Palanquin" panose="020B0004020203020204" pitchFamily="34" charset="0"/>
                <a:ea typeface="Calibri" panose="020F0502020204030204" pitchFamily="34" charset="0"/>
                <a:cs typeface="Palanquin" panose="020B0004020203020204" pitchFamily="34" charset="0"/>
              </a:rPr>
              <a:t>A Deficit of Affordable Housing Units</a:t>
            </a:r>
          </a:p>
          <a:p>
            <a:pPr marL="0" marR="0" lvl="0" indent="0" algn="ctr" defTabSz="914400" rtl="0" eaLnBrk="1" fontAlgn="auto" latinLnBrk="0" hangingPunct="1">
              <a:lnSpc>
                <a:spcPct val="120000"/>
              </a:lnSpc>
              <a:spcBef>
                <a:spcPts val="0"/>
              </a:spcBef>
              <a:spcAft>
                <a:spcPts val="0"/>
              </a:spcAft>
              <a:buClrTx/>
              <a:buSzTx/>
              <a:buFont typeface="Arial" pitchFamily="34" charset="0"/>
              <a:buNone/>
              <a:tabLst/>
              <a:defRPr/>
            </a:pPr>
            <a:r>
              <a:rPr kumimoji="0" lang="en-US"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Broward County needs an additional 120,843 affordable housing units to meet current demand</a:t>
            </a:r>
          </a:p>
        </p:txBody>
      </p:sp>
      <p:sp>
        <p:nvSpPr>
          <p:cNvPr id="5" name="Content Placeholder 12">
            <a:extLst>
              <a:ext uri="{FF2B5EF4-FFF2-40B4-BE49-F238E27FC236}">
                <a16:creationId xmlns:a16="http://schemas.microsoft.com/office/drawing/2014/main" id="{21862795-A4F6-68AC-411E-38F2AD5E79FD}"/>
              </a:ext>
            </a:extLst>
          </p:cNvPr>
          <p:cNvSpPr txBox="1">
            <a:spLocks/>
          </p:cNvSpPr>
          <p:nvPr/>
        </p:nvSpPr>
        <p:spPr>
          <a:xfrm>
            <a:off x="1148438" y="2889160"/>
            <a:ext cx="4777735" cy="109036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0044B5"/>
                </a:solidFill>
                <a:effectLst/>
                <a:uLnTx/>
                <a:uFillTx/>
                <a:latin typeface="Palanquin" panose="020B0004020203020204" pitchFamily="34" charset="0"/>
                <a:ea typeface="Calibri" panose="020F0502020204030204" pitchFamily="34" charset="0"/>
                <a:cs typeface="Palanquin" panose="020B0004020203020204" pitchFamily="34" charset="0"/>
              </a:rPr>
              <a:t>62% of Broward families are Rent Cost Burdened</a:t>
            </a:r>
          </a:p>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Rent Cost Burdened is defined as paying more than</a:t>
            </a:r>
            <a:b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b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30% of total income</a:t>
            </a:r>
          </a:p>
        </p:txBody>
      </p:sp>
      <p:sp>
        <p:nvSpPr>
          <p:cNvPr id="6" name="Content Placeholder 12">
            <a:extLst>
              <a:ext uri="{FF2B5EF4-FFF2-40B4-BE49-F238E27FC236}">
                <a16:creationId xmlns:a16="http://schemas.microsoft.com/office/drawing/2014/main" id="{39E00844-35BB-EB1D-D449-CD8F37D0702D}"/>
              </a:ext>
            </a:extLst>
          </p:cNvPr>
          <p:cNvSpPr txBox="1">
            <a:spLocks/>
          </p:cNvSpPr>
          <p:nvPr/>
        </p:nvSpPr>
        <p:spPr>
          <a:xfrm>
            <a:off x="1676400" y="3810001"/>
            <a:ext cx="4564626" cy="12003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prstClr val="black"/>
              </a:solidFill>
              <a:effectLst/>
              <a:uLnTx/>
              <a:uFillTx/>
              <a:latin typeface="Calibri Light" panose="020F0302020204030204"/>
              <a:ea typeface="Roboto"/>
              <a:cs typeface="Roboto"/>
            </a:endParaRPr>
          </a:p>
        </p:txBody>
      </p:sp>
      <p:sp>
        <p:nvSpPr>
          <p:cNvPr id="7" name="Content Placeholder 13">
            <a:extLst>
              <a:ext uri="{FF2B5EF4-FFF2-40B4-BE49-F238E27FC236}">
                <a16:creationId xmlns:a16="http://schemas.microsoft.com/office/drawing/2014/main" id="{BB31204A-14AE-7CC8-FA4D-92A0D99EF843}"/>
              </a:ext>
            </a:extLst>
          </p:cNvPr>
          <p:cNvSpPr txBox="1">
            <a:spLocks/>
          </p:cNvSpPr>
          <p:nvPr/>
        </p:nvSpPr>
        <p:spPr>
          <a:xfrm>
            <a:off x="6232070" y="1645938"/>
            <a:ext cx="4952997" cy="1248159"/>
          </a:xfrm>
          <a:prstGeom prst="rect">
            <a:avLst/>
          </a:prstGeom>
        </p:spPr>
        <p:txBody>
          <a:bodyPr vert="horz" lIns="91440" tIns="45720" rIns="91440" bIns="45720" rtlCol="0" anchor="t">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itchFamily="34" charset="0"/>
              <a:buNone/>
              <a:tabLst/>
              <a:defRPr/>
            </a:pPr>
            <a:r>
              <a:rPr kumimoji="0" lang="en-US" b="1" i="0" u="none" strike="noStrike" kern="1200" cap="none" spc="0" normalizeH="0" baseline="0" noProof="0" dirty="0">
                <a:ln>
                  <a:noFill/>
                </a:ln>
                <a:solidFill>
                  <a:srgbClr val="0044B5"/>
                </a:solidFill>
                <a:effectLst/>
                <a:uLnTx/>
                <a:uFillTx/>
                <a:latin typeface="Palanquin" panose="020B0004020203020204" pitchFamily="34" charset="0"/>
                <a:ea typeface="Calibri" panose="020F0502020204030204" pitchFamily="34" charset="0"/>
                <a:cs typeface="Palanquin" panose="020B0004020203020204" pitchFamily="34" charset="0"/>
              </a:rPr>
              <a:t>Availability</a:t>
            </a:r>
          </a:p>
          <a:p>
            <a:pPr marL="0" marR="0" lvl="0" indent="0" algn="ctr" defTabSz="914400" rtl="0" eaLnBrk="1" fontAlgn="auto" latinLnBrk="0" hangingPunct="1">
              <a:lnSpc>
                <a:spcPct val="120000"/>
              </a:lnSpc>
              <a:spcBef>
                <a:spcPts val="0"/>
              </a:spcBef>
              <a:spcAft>
                <a:spcPts val="0"/>
              </a:spcAft>
              <a:buClrTx/>
              <a:buSzTx/>
              <a:buFont typeface="Arial" pitchFamily="34" charset="0"/>
              <a:buNone/>
              <a:tabLst/>
              <a:defRPr/>
            </a:pPr>
            <a:r>
              <a:rPr kumimoji="0" lang="en-US"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Only 25 affordable homes are available for every 100 families at 60% of the Area Median Income (AMI)</a:t>
            </a:r>
            <a:br>
              <a:rPr kumimoji="0" lang="en-US"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br>
            <a:r>
              <a:rPr kumimoji="0" lang="en-US" b="1" i="0" u="none" strike="noStrike" kern="1200" cap="none" spc="0" normalizeH="0" baseline="0" noProof="0" dirty="0">
                <a:ln>
                  <a:noFill/>
                </a:ln>
                <a:solidFill>
                  <a:schemeClr val="tx2"/>
                </a:solidFill>
                <a:effectLst/>
                <a:uLnTx/>
                <a:uFillTx/>
                <a:latin typeface="Palanquin" panose="020B0004020203020204" pitchFamily="34" charset="0"/>
                <a:ea typeface="Roboto"/>
                <a:cs typeface="Palanquin" panose="020B0004020203020204" pitchFamily="34" charset="0"/>
              </a:rPr>
              <a:t> </a:t>
            </a:r>
          </a:p>
        </p:txBody>
      </p:sp>
      <p:sp>
        <p:nvSpPr>
          <p:cNvPr id="9" name="TextBox 8">
            <a:extLst>
              <a:ext uri="{FF2B5EF4-FFF2-40B4-BE49-F238E27FC236}">
                <a16:creationId xmlns:a16="http://schemas.microsoft.com/office/drawing/2014/main" id="{BE446481-AB9C-EB05-2E4F-9619D5B59AF0}"/>
              </a:ext>
            </a:extLst>
          </p:cNvPr>
          <p:cNvSpPr txBox="1"/>
          <p:nvPr/>
        </p:nvSpPr>
        <p:spPr>
          <a:xfrm>
            <a:off x="1148438" y="4256315"/>
            <a:ext cx="4777735" cy="670953"/>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0044B5"/>
                </a:solidFill>
                <a:effectLst/>
                <a:uLnTx/>
                <a:uFillTx/>
                <a:latin typeface="Palanquin" panose="020B0004020203020204" pitchFamily="34" charset="0"/>
                <a:ea typeface="Calibri" panose="020F0502020204030204" pitchFamily="34" charset="0"/>
                <a:cs typeface="Palanquin" panose="020B0004020203020204" pitchFamily="34" charset="0"/>
              </a:rPr>
              <a:t>Current Average Rent in Broward County</a:t>
            </a:r>
          </a:p>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1 BR: $1,900 2 BR: $2,500 3 BR: $3,100</a:t>
            </a:r>
          </a:p>
        </p:txBody>
      </p:sp>
      <p:sp>
        <p:nvSpPr>
          <p:cNvPr id="10" name="Content Placeholder 12">
            <a:extLst>
              <a:ext uri="{FF2B5EF4-FFF2-40B4-BE49-F238E27FC236}">
                <a16:creationId xmlns:a16="http://schemas.microsoft.com/office/drawing/2014/main" id="{6DBD811C-7153-E9DF-5FB8-0277D4C86CF7}"/>
              </a:ext>
            </a:extLst>
          </p:cNvPr>
          <p:cNvSpPr txBox="1">
            <a:spLocks/>
          </p:cNvSpPr>
          <p:nvPr/>
        </p:nvSpPr>
        <p:spPr>
          <a:xfrm>
            <a:off x="6230977" y="2887450"/>
            <a:ext cx="4954088" cy="120032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0044B5"/>
                </a:solidFill>
                <a:effectLst/>
                <a:uLnTx/>
                <a:uFillTx/>
                <a:latin typeface="Palanquin" panose="020B0004020203020204" pitchFamily="34" charset="0"/>
                <a:ea typeface="Calibri" panose="020F0502020204030204" pitchFamily="34" charset="0"/>
                <a:cs typeface="Palanquin" panose="020B0004020203020204" pitchFamily="34" charset="0"/>
              </a:rPr>
              <a:t>Increased by almost 40% from 2020 to 2023 </a:t>
            </a:r>
          </a:p>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Incomes increased by only 15%. Asset Limited, Income Constrained, and Employed (ALICE) population is most likely to be cost </a:t>
            </a:r>
            <a:r>
              <a:rPr lang="en-US" sz="1600" dirty="0">
                <a:solidFill>
                  <a:schemeClr val="tx2"/>
                </a:solidFill>
                <a:latin typeface="Palanquin" panose="020B0004020203020204" pitchFamily="34" charset="0"/>
                <a:ea typeface="Calibri" panose="020F0502020204030204" pitchFamily="34" charset="0"/>
                <a:cs typeface="Palanquin" panose="020B0004020203020204" pitchFamily="34" charset="0"/>
              </a:rPr>
              <a:t>b</a:t>
            </a:r>
            <a:r>
              <a:rPr kumimoji="0" lang="en-US" sz="1600" b="0" i="0" u="none" strike="noStrike" kern="1200" cap="none" spc="0" normalizeH="0" baseline="0" noProof="0" dirty="0" err="1">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urdened</a:t>
            </a:r>
            <a:endPar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endParaRPr>
          </a:p>
        </p:txBody>
      </p:sp>
      <p:sp>
        <p:nvSpPr>
          <p:cNvPr id="11" name="Content Placeholder 12">
            <a:extLst>
              <a:ext uri="{FF2B5EF4-FFF2-40B4-BE49-F238E27FC236}">
                <a16:creationId xmlns:a16="http://schemas.microsoft.com/office/drawing/2014/main" id="{9D10C512-90AB-9F4C-1F3D-D34FE5AB065A}"/>
              </a:ext>
            </a:extLst>
          </p:cNvPr>
          <p:cNvSpPr txBox="1">
            <a:spLocks/>
          </p:cNvSpPr>
          <p:nvPr/>
        </p:nvSpPr>
        <p:spPr>
          <a:xfrm>
            <a:off x="6241026" y="4256316"/>
            <a:ext cx="4945134" cy="9602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0044B5"/>
                </a:solidFill>
                <a:effectLst/>
                <a:uLnTx/>
                <a:uFillTx/>
                <a:latin typeface="Palanquin" panose="020B0004020203020204" pitchFamily="34" charset="0"/>
                <a:ea typeface="Calibri" panose="020F0502020204030204" pitchFamily="34" charset="0"/>
                <a:cs typeface="Palanquin" panose="020B0004020203020204" pitchFamily="34" charset="0"/>
              </a:rPr>
              <a:t>Over 150,000 Affordable Housing Units Missing</a:t>
            </a:r>
          </a:p>
          <a:p>
            <a: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Since 2012, more than 15,000 units below $250K</a:t>
            </a:r>
            <a:b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br>
            <a:r>
              <a:rPr kumimoji="0" lang="en-US" sz="1600" b="0" i="0" u="none" strike="noStrike" kern="1200" cap="none" spc="0" normalizeH="0" baseline="0" noProof="0" dirty="0">
                <a:ln>
                  <a:noFill/>
                </a:ln>
                <a:solidFill>
                  <a:schemeClr val="tx2"/>
                </a:solidFill>
                <a:effectLst/>
                <a:uLnTx/>
                <a:uFillTx/>
                <a:latin typeface="Palanquin" panose="020B0004020203020204" pitchFamily="34" charset="0"/>
                <a:ea typeface="Calibri" panose="020F0502020204030204" pitchFamily="34" charset="0"/>
                <a:cs typeface="Palanquin" panose="020B0004020203020204" pitchFamily="34" charset="0"/>
              </a:rPr>
              <a:t>have been lost every year</a:t>
            </a:r>
          </a:p>
        </p:txBody>
      </p:sp>
      <p:sp>
        <p:nvSpPr>
          <p:cNvPr id="17" name="TextBox 16">
            <a:extLst>
              <a:ext uri="{FF2B5EF4-FFF2-40B4-BE49-F238E27FC236}">
                <a16:creationId xmlns:a16="http://schemas.microsoft.com/office/drawing/2014/main" id="{8C39FF09-BE0D-9B7A-B8BA-398368527CC8}"/>
              </a:ext>
            </a:extLst>
          </p:cNvPr>
          <p:cNvSpPr txBox="1"/>
          <p:nvPr/>
        </p:nvSpPr>
        <p:spPr>
          <a:xfrm>
            <a:off x="1880838" y="5502506"/>
            <a:ext cx="8430323" cy="7848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Sources:</a:t>
            </a:r>
            <a:endParaRPr kumimoji="0" lang="en-US" sz="9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WLRN Public Media</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Reports on the high rental market costs and the efforts by "housing navigators" to assist the homeless​ (</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WLRN</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United Way of Broward County</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Provides insights into the Affordable Housing Dashboard and county-wide data on affordable housing needs​ (</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United Way of Broward County</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Florida Supportive Housing Coalition</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Details on the Broward Partnership’s efforts and recent affordable housing projects like Seven on Seventh​ (</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FSHC</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1"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Broward.US</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 Highlights the critical shortage of affordable housing units and the economic burden on residents​ (</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Broward.us</a:t>
            </a:r>
            <a:r>
              <a:rPr kumimoji="0" lang="en-US" sz="900" b="0" i="1"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pic>
        <p:nvPicPr>
          <p:cNvPr id="13" name="Picture 12">
            <a:extLst>
              <a:ext uri="{FF2B5EF4-FFF2-40B4-BE49-F238E27FC236}">
                <a16:creationId xmlns:a16="http://schemas.microsoft.com/office/drawing/2014/main" id="{5417E6FE-A352-6628-A840-D13C6DC161C0}"/>
              </a:ext>
            </a:extLst>
          </p:cNvPr>
          <p:cNvPicPr>
            <a:picLocks noChangeAspect="1"/>
          </p:cNvPicPr>
          <p:nvPr/>
        </p:nvPicPr>
        <p:blipFill>
          <a:blip r:embed="rId6"/>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169217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C862E5AE-663F-EFD1-BF45-EF257B25C5D6}"/>
              </a:ext>
            </a:extLst>
          </p:cNvPr>
          <p:cNvPicPr>
            <a:picLocks noChangeAspect="1"/>
          </p:cNvPicPr>
          <p:nvPr/>
        </p:nvPicPr>
        <p:blipFill>
          <a:blip r:embed="rId3"/>
          <a:stretch>
            <a:fillRect/>
          </a:stretch>
        </p:blipFill>
        <p:spPr>
          <a:xfrm>
            <a:off x="6977780" y="924725"/>
            <a:ext cx="3700284" cy="4800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Rounded Rectangle 15">
            <a:extLst>
              <a:ext uri="{FF2B5EF4-FFF2-40B4-BE49-F238E27FC236}">
                <a16:creationId xmlns:a16="http://schemas.microsoft.com/office/drawing/2014/main" id="{D871E816-C6CE-FC4B-F5C8-06BC430D1C0B}"/>
              </a:ext>
            </a:extLst>
          </p:cNvPr>
          <p:cNvSpPr/>
          <p:nvPr/>
        </p:nvSpPr>
        <p:spPr>
          <a:xfrm>
            <a:off x="1197429" y="827315"/>
            <a:ext cx="4571963" cy="4646092"/>
          </a:xfrm>
          <a:prstGeom prst="roundRect">
            <a:avLst/>
          </a:prstGeom>
          <a:solidFill>
            <a:srgbClr val="FE372B"/>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lnSpc>
                <a:spcPct val="150000"/>
              </a:lnSpc>
            </a:pPr>
            <a:r>
              <a:rPr lang="en-US" sz="2400" b="1" dirty="0">
                <a:latin typeface="Palanquin" panose="020B0004020203020204" pitchFamily="34" charset="0"/>
                <a:ea typeface="Roboto"/>
                <a:cs typeface="Palanquin" panose="020B0004020203020204" pitchFamily="34" charset="0"/>
              </a:rPr>
              <a:t>Vision</a:t>
            </a:r>
            <a:r>
              <a:rPr lang="en-US" sz="2000" b="1" dirty="0">
                <a:latin typeface="Palanquin" panose="020B0004020203020204" pitchFamily="34" charset="0"/>
                <a:ea typeface="Roboto"/>
                <a:cs typeface="Palanquin" panose="020B0004020203020204" pitchFamily="34" charset="0"/>
              </a:rPr>
              <a:t>:</a:t>
            </a:r>
          </a:p>
          <a:p>
            <a:pPr algn="ctr">
              <a:lnSpc>
                <a:spcPct val="150000"/>
              </a:lnSpc>
            </a:pPr>
            <a:r>
              <a:rPr lang="en-US" dirty="0">
                <a:latin typeface="Palanquin" panose="020B0004020203020204" pitchFamily="34" charset="0"/>
                <a:ea typeface="Roboto"/>
                <a:cs typeface="Palanquin" panose="020B0004020203020204" pitchFamily="34" charset="0"/>
              </a:rPr>
              <a:t>United Way of Broward County envisions a system of care in which people at risk of homelessness receive necessary support to stay housed, people who become homeless are permanently housed with appropriate services, and long-term homelessness becomes a thing of the past.</a:t>
            </a:r>
          </a:p>
        </p:txBody>
      </p:sp>
      <p:sp>
        <p:nvSpPr>
          <p:cNvPr id="6" name="Rectangle 5">
            <a:extLst>
              <a:ext uri="{FF2B5EF4-FFF2-40B4-BE49-F238E27FC236}">
                <a16:creationId xmlns:a16="http://schemas.microsoft.com/office/drawing/2014/main" id="{982B3BDC-A335-A3AD-5220-0E947BC1CF6D}"/>
              </a:ext>
            </a:extLst>
          </p:cNvPr>
          <p:cNvSpPr>
            <a:spLocks noGrp="1" noRot="1" noMove="1" noResize="1" noEditPoints="1" noAdjustHandles="1" noChangeArrowheads="1" noChangeShapeType="1"/>
          </p:cNvSpPr>
          <p:nvPr/>
        </p:nvSpPr>
        <p:spPr>
          <a:xfrm>
            <a:off x="11745686" y="0"/>
            <a:ext cx="446314" cy="3973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F43F0C9-C1CE-8091-3A52-67A38D87783A}"/>
              </a:ext>
            </a:extLst>
          </p:cNvPr>
          <p:cNvPicPr>
            <a:picLocks noChangeAspect="1"/>
          </p:cNvPicPr>
          <p:nvPr/>
        </p:nvPicPr>
        <p:blipFill>
          <a:blip r:embed="rId4"/>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171443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DDB8569-0AB1-1748-81C4-6683EFE92473}"/>
              </a:ext>
            </a:extLst>
          </p:cNvPr>
          <p:cNvSpPr>
            <a:spLocks noGrp="1"/>
          </p:cNvSpPr>
          <p:nvPr>
            <p:ph type="title" idx="4294967295"/>
          </p:nvPr>
        </p:nvSpPr>
        <p:spPr>
          <a:xfrm>
            <a:off x="396874" y="820808"/>
            <a:ext cx="11398250" cy="604781"/>
          </a:xfrm>
        </p:spPr>
        <p:txBody>
          <a:bodyPr/>
          <a:lstStyle/>
          <a:p>
            <a:pPr algn="ctr"/>
            <a:r>
              <a:rPr lang="en-US" sz="3600" b="0" dirty="0">
                <a:solidFill>
                  <a:srgbClr val="0044B5"/>
                </a:solidFill>
                <a:latin typeface="Palanquin" panose="020B0004020203020204" pitchFamily="34" charset="0"/>
                <a:ea typeface="Roboto Thin"/>
                <a:cs typeface="Palanquin" panose="020B0004020203020204" pitchFamily="34" charset="0"/>
              </a:rPr>
              <a:t>United for Housing</a:t>
            </a:r>
            <a:endParaRPr lang="en-US" sz="3600" b="0" dirty="0">
              <a:solidFill>
                <a:srgbClr val="0044B5"/>
              </a:solidFill>
              <a:latin typeface="Palanquin" panose="020B0004020203020204" pitchFamily="34" charset="0"/>
              <a:cs typeface="Palanquin" panose="020B0004020203020204" pitchFamily="34" charset="0"/>
            </a:endParaRPr>
          </a:p>
        </p:txBody>
      </p:sp>
      <p:pic>
        <p:nvPicPr>
          <p:cNvPr id="13" name="Picture 12" descr="A diagram of a house and a heart">
            <a:extLst>
              <a:ext uri="{FF2B5EF4-FFF2-40B4-BE49-F238E27FC236}">
                <a16:creationId xmlns:a16="http://schemas.microsoft.com/office/drawing/2014/main" id="{B36985D4-5130-B914-70D4-F34CE050B5D4}"/>
              </a:ext>
            </a:extLst>
          </p:cNvPr>
          <p:cNvPicPr>
            <a:picLocks noChangeAspect="1"/>
          </p:cNvPicPr>
          <p:nvPr/>
        </p:nvPicPr>
        <p:blipFill>
          <a:blip r:embed="rId3"/>
          <a:stretch>
            <a:fillRect/>
          </a:stretch>
        </p:blipFill>
        <p:spPr>
          <a:xfrm>
            <a:off x="2139723" y="1680542"/>
            <a:ext cx="7912553" cy="3751869"/>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2C209B13-D8FF-960E-3148-CED17F363546}"/>
              </a:ext>
            </a:extLst>
          </p:cNvPr>
          <p:cNvPicPr>
            <a:picLocks noChangeAspect="1"/>
          </p:cNvPicPr>
          <p:nvPr/>
        </p:nvPicPr>
        <p:blipFill>
          <a:blip r:embed="rId4"/>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2441853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705C2-97F8-4D77-E8AC-3D7FB2F2DE38}"/>
            </a:ext>
          </a:extLst>
        </p:cNvPr>
        <p:cNvGrpSpPr/>
        <p:nvPr/>
      </p:nvGrpSpPr>
      <p:grpSpPr>
        <a:xfrm>
          <a:off x="0" y="0"/>
          <a:ext cx="0" cy="0"/>
          <a:chOff x="0" y="0"/>
          <a:chExt cx="0" cy="0"/>
        </a:xfrm>
      </p:grpSpPr>
      <p:pic>
        <p:nvPicPr>
          <p:cNvPr id="4" name="Picture 3" descr="A diagram of a house and a heart">
            <a:extLst>
              <a:ext uri="{FF2B5EF4-FFF2-40B4-BE49-F238E27FC236}">
                <a16:creationId xmlns:a16="http://schemas.microsoft.com/office/drawing/2014/main" id="{32F79370-2F34-7F8C-EE0E-5471286CE980}"/>
              </a:ext>
            </a:extLst>
          </p:cNvPr>
          <p:cNvPicPr>
            <a:picLocks noChangeAspect="1"/>
          </p:cNvPicPr>
          <p:nvPr/>
        </p:nvPicPr>
        <p:blipFill rotWithShape="1">
          <a:blip r:embed="rId3"/>
          <a:srcRect l="7531" r="63679" b="7863"/>
          <a:stretch/>
        </p:blipFill>
        <p:spPr>
          <a:xfrm>
            <a:off x="2303821" y="1364176"/>
            <a:ext cx="2394377" cy="3585777"/>
          </a:xfrm>
          <a:prstGeom prst="rect">
            <a:avLst/>
          </a:prstGeom>
          <a:ln>
            <a:noFill/>
          </a:ln>
          <a:effectLst>
            <a:outerShdw blurRad="292100" dist="139700" dir="2700000" algn="tl" rotWithShape="0">
              <a:srgbClr val="333333">
                <a:alpha val="65000"/>
              </a:srgbClr>
            </a:outerShdw>
          </a:effectLst>
        </p:spPr>
      </p:pic>
      <p:sp>
        <p:nvSpPr>
          <p:cNvPr id="6" name="Content Placeholder 12">
            <a:extLst>
              <a:ext uri="{FF2B5EF4-FFF2-40B4-BE49-F238E27FC236}">
                <a16:creationId xmlns:a16="http://schemas.microsoft.com/office/drawing/2014/main" id="{174438D6-2F0F-67C4-49A2-907E6AF3E182}"/>
              </a:ext>
            </a:extLst>
          </p:cNvPr>
          <p:cNvSpPr txBox="1">
            <a:spLocks/>
          </p:cNvSpPr>
          <p:nvPr/>
        </p:nvSpPr>
        <p:spPr>
          <a:xfrm>
            <a:off x="5660434" y="1925130"/>
            <a:ext cx="5401616" cy="2463871"/>
          </a:xfrm>
          <a:prstGeom prst="rect">
            <a:avLst/>
          </a:prstGeom>
        </p:spPr>
        <p:txBody>
          <a:bodyPr vert="horz" lIns="68580" tIns="34290" rIns="68580" bIns="3429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Policy Advocacy</a:t>
            </a:r>
          </a:p>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System Improvements</a:t>
            </a:r>
          </a:p>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Affordable Housing Preservation and Development</a:t>
            </a:r>
          </a:p>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Community Engagement</a:t>
            </a:r>
          </a:p>
        </p:txBody>
      </p:sp>
      <p:sp>
        <p:nvSpPr>
          <p:cNvPr id="2" name="Rectangle 1">
            <a:extLst>
              <a:ext uri="{FF2B5EF4-FFF2-40B4-BE49-F238E27FC236}">
                <a16:creationId xmlns:a16="http://schemas.microsoft.com/office/drawing/2014/main" id="{964A1D02-82F3-53EF-35D0-BA6D37B617FA}"/>
              </a:ext>
            </a:extLst>
          </p:cNvPr>
          <p:cNvSpPr/>
          <p:nvPr/>
        </p:nvSpPr>
        <p:spPr>
          <a:xfrm>
            <a:off x="11745686" y="0"/>
            <a:ext cx="446314" cy="3973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1BF1EA-6269-054F-7624-3EAEAC72E783}"/>
              </a:ext>
            </a:extLst>
          </p:cNvPr>
          <p:cNvPicPr>
            <a:picLocks noChangeAspect="1"/>
          </p:cNvPicPr>
          <p:nvPr/>
        </p:nvPicPr>
        <p:blipFill>
          <a:blip r:embed="rId4"/>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56487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E7CC1-A620-D248-1468-FC0972EA5942}"/>
            </a:ext>
          </a:extLst>
        </p:cNvPr>
        <p:cNvGrpSpPr/>
        <p:nvPr/>
      </p:nvGrpSpPr>
      <p:grpSpPr>
        <a:xfrm>
          <a:off x="0" y="0"/>
          <a:ext cx="0" cy="0"/>
          <a:chOff x="0" y="0"/>
          <a:chExt cx="0" cy="0"/>
        </a:xfrm>
      </p:grpSpPr>
      <p:sp>
        <p:nvSpPr>
          <p:cNvPr id="4" name="Content Placeholder 12">
            <a:extLst>
              <a:ext uri="{FF2B5EF4-FFF2-40B4-BE49-F238E27FC236}">
                <a16:creationId xmlns:a16="http://schemas.microsoft.com/office/drawing/2014/main" id="{4EF66D03-5DB0-8898-0196-3FEB3D62933F}"/>
              </a:ext>
            </a:extLst>
          </p:cNvPr>
          <p:cNvSpPr txBox="1">
            <a:spLocks/>
          </p:cNvSpPr>
          <p:nvPr/>
        </p:nvSpPr>
        <p:spPr>
          <a:xfrm>
            <a:off x="5617723" y="2197064"/>
            <a:ext cx="5401616" cy="2463871"/>
          </a:xfrm>
          <a:prstGeom prst="rect">
            <a:avLst/>
          </a:prstGeom>
        </p:spPr>
        <p:txBody>
          <a:bodyPr vert="horz" lIns="68580" tIns="34290" rIns="68580" bIns="3429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Diversion and Prevention</a:t>
            </a:r>
          </a:p>
          <a:p>
            <a:pPr marL="342900" indent="-34290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Stable Housing Initiatives</a:t>
            </a:r>
          </a:p>
          <a:p>
            <a:pPr marL="342900" indent="-34290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Flexible Programs</a:t>
            </a:r>
          </a:p>
          <a:p>
            <a:pPr marL="342900" indent="-34290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Resource Development</a:t>
            </a:r>
          </a:p>
        </p:txBody>
      </p:sp>
      <p:pic>
        <p:nvPicPr>
          <p:cNvPr id="6" name="Picture 5" descr="A diagram of a house and a heart">
            <a:extLst>
              <a:ext uri="{FF2B5EF4-FFF2-40B4-BE49-F238E27FC236}">
                <a16:creationId xmlns:a16="http://schemas.microsoft.com/office/drawing/2014/main" id="{7EE8FD96-CD55-5E20-0997-A8F10C5B8A22}"/>
              </a:ext>
            </a:extLst>
          </p:cNvPr>
          <p:cNvPicPr>
            <a:picLocks noChangeAspect="1"/>
          </p:cNvPicPr>
          <p:nvPr/>
        </p:nvPicPr>
        <p:blipFill rotWithShape="1">
          <a:blip r:embed="rId3"/>
          <a:srcRect l="36544" r="34655" b="7863"/>
          <a:stretch/>
        </p:blipFill>
        <p:spPr>
          <a:xfrm>
            <a:off x="2481018" y="1479701"/>
            <a:ext cx="2384896" cy="3570244"/>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9325D01E-565B-ABC0-87C5-CFB8C569A162}"/>
              </a:ext>
            </a:extLst>
          </p:cNvPr>
          <p:cNvSpPr>
            <a:spLocks noGrp="1" noRot="1" noMove="1" noResize="1" noEditPoints="1" noAdjustHandles="1" noChangeArrowheads="1" noChangeShapeType="1"/>
          </p:cNvSpPr>
          <p:nvPr/>
        </p:nvSpPr>
        <p:spPr>
          <a:xfrm>
            <a:off x="11745686" y="0"/>
            <a:ext cx="446314" cy="3973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9766248-DD21-3F22-57F1-D9F7E1083509}"/>
              </a:ext>
            </a:extLst>
          </p:cNvPr>
          <p:cNvPicPr>
            <a:picLocks noChangeAspect="1"/>
          </p:cNvPicPr>
          <p:nvPr/>
        </p:nvPicPr>
        <p:blipFill>
          <a:blip r:embed="rId4"/>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1594611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CB01-A995-0006-1FA6-097F50C13667}"/>
            </a:ext>
          </a:extLst>
        </p:cNvPr>
        <p:cNvGrpSpPr/>
        <p:nvPr/>
      </p:nvGrpSpPr>
      <p:grpSpPr>
        <a:xfrm>
          <a:off x="0" y="0"/>
          <a:ext cx="0" cy="0"/>
          <a:chOff x="0" y="0"/>
          <a:chExt cx="0" cy="0"/>
        </a:xfrm>
      </p:grpSpPr>
      <p:sp>
        <p:nvSpPr>
          <p:cNvPr id="4" name="Content Placeholder 12">
            <a:extLst>
              <a:ext uri="{FF2B5EF4-FFF2-40B4-BE49-F238E27FC236}">
                <a16:creationId xmlns:a16="http://schemas.microsoft.com/office/drawing/2014/main" id="{E0220EDE-A4FC-4AEF-85E4-2E3534F4B653}"/>
              </a:ext>
            </a:extLst>
          </p:cNvPr>
          <p:cNvSpPr txBox="1">
            <a:spLocks/>
          </p:cNvSpPr>
          <p:nvPr/>
        </p:nvSpPr>
        <p:spPr>
          <a:xfrm>
            <a:off x="5408317" y="2187860"/>
            <a:ext cx="5401616" cy="2463871"/>
          </a:xfrm>
          <a:prstGeom prst="rect">
            <a:avLst/>
          </a:prstGeom>
        </p:spPr>
        <p:txBody>
          <a:bodyPr vert="horz" lIns="68580" tIns="34290" rIns="68580" bIns="3429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Community Support</a:t>
            </a:r>
          </a:p>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Enhanced Living Conditions</a:t>
            </a:r>
          </a:p>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Inclusivity (Client Advisory Board)</a:t>
            </a:r>
          </a:p>
          <a:p>
            <a:pPr marL="285750" indent="-285750" algn="l">
              <a:lnSpc>
                <a:spcPct val="150000"/>
              </a:lnSpc>
              <a:spcBef>
                <a:spcPts val="0"/>
              </a:spcBef>
              <a:buFont typeface="Arial" panose="020B0604020202020204" pitchFamily="34" charset="0"/>
              <a:buChar char="•"/>
            </a:pPr>
            <a:r>
              <a:rPr lang="en-US" sz="2200" dirty="0">
                <a:solidFill>
                  <a:schemeClr val="tx2"/>
                </a:solidFill>
                <a:latin typeface="Palanquin" panose="020B0004020203020204" pitchFamily="34" charset="0"/>
                <a:ea typeface="Roboto"/>
                <a:cs typeface="Palanquin" panose="020B0004020203020204" pitchFamily="34" charset="0"/>
              </a:rPr>
              <a:t>Safety</a:t>
            </a:r>
          </a:p>
        </p:txBody>
      </p:sp>
      <p:pic>
        <p:nvPicPr>
          <p:cNvPr id="6" name="Picture 5" descr="A diagram of a house and a heart">
            <a:extLst>
              <a:ext uri="{FF2B5EF4-FFF2-40B4-BE49-F238E27FC236}">
                <a16:creationId xmlns:a16="http://schemas.microsoft.com/office/drawing/2014/main" id="{DCBC2A9B-08FE-C722-27F3-9DE910E39945}"/>
              </a:ext>
            </a:extLst>
          </p:cNvPr>
          <p:cNvPicPr>
            <a:picLocks noChangeAspect="1"/>
          </p:cNvPicPr>
          <p:nvPr/>
        </p:nvPicPr>
        <p:blipFill rotWithShape="1">
          <a:blip r:embed="rId3"/>
          <a:srcRect l="65187" t="6073" r="6025" b="1619"/>
          <a:stretch/>
        </p:blipFill>
        <p:spPr>
          <a:xfrm>
            <a:off x="2340383" y="1469586"/>
            <a:ext cx="2438445" cy="365879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5A266E81-D464-BC41-5F65-6D8D888D56F5}"/>
              </a:ext>
            </a:extLst>
          </p:cNvPr>
          <p:cNvPicPr>
            <a:picLocks noChangeAspect="1"/>
          </p:cNvPicPr>
          <p:nvPr/>
        </p:nvPicPr>
        <p:blipFill>
          <a:blip r:embed="rId4"/>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94086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B7001-60CA-0D88-19CE-2C1EEFB46E5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E732C3E-2CCB-4703-291E-B13753B7CF91}"/>
              </a:ext>
            </a:extLst>
          </p:cNvPr>
          <p:cNvSpPr/>
          <p:nvPr/>
        </p:nvSpPr>
        <p:spPr>
          <a:xfrm rot="5400000">
            <a:off x="10402993" y="1639994"/>
            <a:ext cx="3429000" cy="149013"/>
          </a:xfrm>
          <a:prstGeom prst="rect">
            <a:avLst/>
          </a:prstGeom>
          <a:solidFill>
            <a:srgbClr val="00519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F105320C-7C60-8B29-3119-D54B3438ED8D}"/>
              </a:ext>
            </a:extLst>
          </p:cNvPr>
          <p:cNvSpPr>
            <a:spLocks noGrp="1"/>
          </p:cNvSpPr>
          <p:nvPr>
            <p:ph type="title"/>
          </p:nvPr>
        </p:nvSpPr>
        <p:spPr>
          <a:xfrm>
            <a:off x="347711" y="728746"/>
            <a:ext cx="11397975" cy="604781"/>
          </a:xfrm>
        </p:spPr>
        <p:txBody>
          <a:bodyPr/>
          <a:lstStyle/>
          <a:p>
            <a:r>
              <a:rPr lang="en-US" sz="3600" b="0" dirty="0">
                <a:solidFill>
                  <a:srgbClr val="0044B5"/>
                </a:solidFill>
                <a:latin typeface="Palanquin" panose="020B0004020203020204" pitchFamily="34" charset="0"/>
                <a:ea typeface="Roboto Thin"/>
                <a:cs typeface="Palanquin" panose="020B0004020203020204" pitchFamily="34" charset="0"/>
              </a:rPr>
              <a:t>United for Housing Strategic Plan in Action</a:t>
            </a:r>
          </a:p>
        </p:txBody>
      </p:sp>
      <p:sp>
        <p:nvSpPr>
          <p:cNvPr id="2" name="Freeform: Shape 1">
            <a:extLst>
              <a:ext uri="{FF2B5EF4-FFF2-40B4-BE49-F238E27FC236}">
                <a16:creationId xmlns:a16="http://schemas.microsoft.com/office/drawing/2014/main" id="{1B055BAF-917A-68C2-43E2-29394848DFCD}"/>
              </a:ext>
            </a:extLst>
          </p:cNvPr>
          <p:cNvSpPr/>
          <p:nvPr/>
        </p:nvSpPr>
        <p:spPr>
          <a:xfrm>
            <a:off x="1702329" y="1456241"/>
            <a:ext cx="5796621" cy="1163506"/>
          </a:xfrm>
          <a:custGeom>
            <a:avLst/>
            <a:gdLst>
              <a:gd name="connsiteX0" fmla="*/ 0 w 7838414"/>
              <a:gd name="connsiteY0" fmla="*/ 117854 h 1178542"/>
              <a:gd name="connsiteX1" fmla="*/ 117854 w 7838414"/>
              <a:gd name="connsiteY1" fmla="*/ 0 h 1178542"/>
              <a:gd name="connsiteX2" fmla="*/ 7720560 w 7838414"/>
              <a:gd name="connsiteY2" fmla="*/ 0 h 1178542"/>
              <a:gd name="connsiteX3" fmla="*/ 7838414 w 7838414"/>
              <a:gd name="connsiteY3" fmla="*/ 117854 h 1178542"/>
              <a:gd name="connsiteX4" fmla="*/ 7838414 w 7838414"/>
              <a:gd name="connsiteY4" fmla="*/ 1060688 h 1178542"/>
              <a:gd name="connsiteX5" fmla="*/ 7720560 w 7838414"/>
              <a:gd name="connsiteY5" fmla="*/ 1178542 h 1178542"/>
              <a:gd name="connsiteX6" fmla="*/ 117854 w 7838414"/>
              <a:gd name="connsiteY6" fmla="*/ 1178542 h 1178542"/>
              <a:gd name="connsiteX7" fmla="*/ 0 w 7838414"/>
              <a:gd name="connsiteY7" fmla="*/ 1060688 h 1178542"/>
              <a:gd name="connsiteX8" fmla="*/ 0 w 7838414"/>
              <a:gd name="connsiteY8" fmla="*/ 117854 h 117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8414" h="1178542">
                <a:moveTo>
                  <a:pt x="0" y="117854"/>
                </a:moveTo>
                <a:cubicBezTo>
                  <a:pt x="0" y="52765"/>
                  <a:pt x="52765" y="0"/>
                  <a:pt x="117854" y="0"/>
                </a:cubicBezTo>
                <a:lnTo>
                  <a:pt x="7720560" y="0"/>
                </a:lnTo>
                <a:cubicBezTo>
                  <a:pt x="7785649" y="0"/>
                  <a:pt x="7838414" y="52765"/>
                  <a:pt x="7838414" y="117854"/>
                </a:cubicBezTo>
                <a:lnTo>
                  <a:pt x="7838414" y="1060688"/>
                </a:lnTo>
                <a:cubicBezTo>
                  <a:pt x="7838414" y="1125777"/>
                  <a:pt x="7785649" y="1178542"/>
                  <a:pt x="7720560" y="1178542"/>
                </a:cubicBezTo>
                <a:lnTo>
                  <a:pt x="117854" y="1178542"/>
                </a:lnTo>
                <a:cubicBezTo>
                  <a:pt x="52765" y="1178542"/>
                  <a:pt x="0" y="1125777"/>
                  <a:pt x="0" y="1060688"/>
                </a:cubicBezTo>
                <a:lnTo>
                  <a:pt x="0" y="117854"/>
                </a:lnTo>
                <a:close/>
              </a:path>
            </a:pathLst>
          </a:custGeom>
          <a:solidFill>
            <a:srgbClr val="E94A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81" tIns="80181" rIns="1056899" bIns="80181" numCol="1" spcCol="1270" anchor="ctr" anchorCtr="0">
            <a:noAutofit/>
          </a:bodyPr>
          <a:lstStyle/>
          <a:p>
            <a:pPr defTabSz="633413">
              <a:lnSpc>
                <a:spcPct val="90000"/>
              </a:lnSpc>
              <a:spcBef>
                <a:spcPct val="0"/>
              </a:spcBef>
              <a:spcAft>
                <a:spcPct val="35000"/>
              </a:spcAft>
            </a:pPr>
            <a:r>
              <a:rPr lang="en-US" sz="1650" b="1" dirty="0">
                <a:latin typeface="Palanquin" panose="020B0004020203020204" pitchFamily="34" charset="0"/>
                <a:ea typeface="Roboto"/>
                <a:cs typeface="Palanquin" panose="020B0004020203020204" pitchFamily="34" charset="0"/>
              </a:rPr>
              <a:t>Program Funding: </a:t>
            </a:r>
          </a:p>
          <a:p>
            <a:pPr defTabSz="633413">
              <a:lnSpc>
                <a:spcPct val="90000"/>
              </a:lnSpc>
              <a:spcBef>
                <a:spcPct val="0"/>
              </a:spcBef>
              <a:spcAft>
                <a:spcPct val="35000"/>
              </a:spcAft>
            </a:pPr>
            <a:r>
              <a:rPr lang="en-US" sz="1650" dirty="0">
                <a:latin typeface="Palanquin" panose="020B0004020203020204" pitchFamily="34" charset="0"/>
                <a:ea typeface="Roboto"/>
                <a:cs typeface="Palanquin" panose="020B0004020203020204" pitchFamily="34" charset="0"/>
              </a:rPr>
              <a:t>Provide funding to more than 20 programs, including gap-funding for the development</a:t>
            </a:r>
            <a:br>
              <a:rPr lang="en-US" sz="1650" dirty="0">
                <a:latin typeface="Palanquin" panose="020B0004020203020204" pitchFamily="34" charset="0"/>
                <a:ea typeface="Roboto"/>
                <a:cs typeface="Palanquin" panose="020B0004020203020204" pitchFamily="34" charset="0"/>
              </a:rPr>
            </a:br>
            <a:r>
              <a:rPr lang="en-US" sz="1650" dirty="0">
                <a:latin typeface="Palanquin" panose="020B0004020203020204" pitchFamily="34" charset="0"/>
                <a:ea typeface="Roboto"/>
                <a:cs typeface="Palanquin" panose="020B0004020203020204" pitchFamily="34" charset="0"/>
              </a:rPr>
              <a:t>of new units.</a:t>
            </a:r>
          </a:p>
        </p:txBody>
      </p:sp>
      <p:sp>
        <p:nvSpPr>
          <p:cNvPr id="7" name="Freeform: Shape 6">
            <a:extLst>
              <a:ext uri="{FF2B5EF4-FFF2-40B4-BE49-F238E27FC236}">
                <a16:creationId xmlns:a16="http://schemas.microsoft.com/office/drawing/2014/main" id="{C967D406-C617-298B-8D83-32769D089B4B}"/>
              </a:ext>
            </a:extLst>
          </p:cNvPr>
          <p:cNvSpPr/>
          <p:nvPr/>
        </p:nvSpPr>
        <p:spPr>
          <a:xfrm>
            <a:off x="1996946" y="2759869"/>
            <a:ext cx="5789273" cy="1163506"/>
          </a:xfrm>
          <a:custGeom>
            <a:avLst/>
            <a:gdLst>
              <a:gd name="connsiteX0" fmla="*/ 0 w 7838414"/>
              <a:gd name="connsiteY0" fmla="*/ 117854 h 1178542"/>
              <a:gd name="connsiteX1" fmla="*/ 117854 w 7838414"/>
              <a:gd name="connsiteY1" fmla="*/ 0 h 1178542"/>
              <a:gd name="connsiteX2" fmla="*/ 7720560 w 7838414"/>
              <a:gd name="connsiteY2" fmla="*/ 0 h 1178542"/>
              <a:gd name="connsiteX3" fmla="*/ 7838414 w 7838414"/>
              <a:gd name="connsiteY3" fmla="*/ 117854 h 1178542"/>
              <a:gd name="connsiteX4" fmla="*/ 7838414 w 7838414"/>
              <a:gd name="connsiteY4" fmla="*/ 1060688 h 1178542"/>
              <a:gd name="connsiteX5" fmla="*/ 7720560 w 7838414"/>
              <a:gd name="connsiteY5" fmla="*/ 1178542 h 1178542"/>
              <a:gd name="connsiteX6" fmla="*/ 117854 w 7838414"/>
              <a:gd name="connsiteY6" fmla="*/ 1178542 h 1178542"/>
              <a:gd name="connsiteX7" fmla="*/ 0 w 7838414"/>
              <a:gd name="connsiteY7" fmla="*/ 1060688 h 1178542"/>
              <a:gd name="connsiteX8" fmla="*/ 0 w 7838414"/>
              <a:gd name="connsiteY8" fmla="*/ 117854 h 117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8414" h="1178542">
                <a:moveTo>
                  <a:pt x="0" y="117854"/>
                </a:moveTo>
                <a:cubicBezTo>
                  <a:pt x="0" y="52765"/>
                  <a:pt x="52765" y="0"/>
                  <a:pt x="117854" y="0"/>
                </a:cubicBezTo>
                <a:lnTo>
                  <a:pt x="7720560" y="0"/>
                </a:lnTo>
                <a:cubicBezTo>
                  <a:pt x="7785649" y="0"/>
                  <a:pt x="7838414" y="52765"/>
                  <a:pt x="7838414" y="117854"/>
                </a:cubicBezTo>
                <a:lnTo>
                  <a:pt x="7838414" y="1060688"/>
                </a:lnTo>
                <a:cubicBezTo>
                  <a:pt x="7838414" y="1125777"/>
                  <a:pt x="7785649" y="1178542"/>
                  <a:pt x="7720560" y="1178542"/>
                </a:cubicBezTo>
                <a:lnTo>
                  <a:pt x="117854" y="1178542"/>
                </a:lnTo>
                <a:cubicBezTo>
                  <a:pt x="52765" y="1178542"/>
                  <a:pt x="0" y="1125777"/>
                  <a:pt x="0" y="1060688"/>
                </a:cubicBezTo>
                <a:lnTo>
                  <a:pt x="0" y="117854"/>
                </a:lnTo>
                <a:close/>
              </a:path>
            </a:pathLst>
          </a:custGeom>
          <a:solidFill>
            <a:srgbClr val="0055A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81" tIns="80181" rIns="1147071" bIns="80181" numCol="1" spcCol="1270" anchor="ctr" anchorCtr="0">
            <a:noAutofit/>
          </a:bodyPr>
          <a:lstStyle/>
          <a:p>
            <a:pPr defTabSz="633413">
              <a:lnSpc>
                <a:spcPct val="90000"/>
              </a:lnSpc>
              <a:spcBef>
                <a:spcPct val="0"/>
              </a:spcBef>
              <a:spcAft>
                <a:spcPct val="35000"/>
              </a:spcAft>
            </a:pPr>
            <a:r>
              <a:rPr lang="en-US" sz="1650" b="1" dirty="0">
                <a:latin typeface="Palanquin" panose="020B0004020203020204" pitchFamily="34" charset="0"/>
                <a:ea typeface="Roboto"/>
                <a:cs typeface="Palanquin" panose="020B0004020203020204" pitchFamily="34" charset="0"/>
              </a:rPr>
              <a:t>Housing Programs: </a:t>
            </a:r>
          </a:p>
          <a:p>
            <a:pPr defTabSz="633413">
              <a:lnSpc>
                <a:spcPct val="90000"/>
              </a:lnSpc>
              <a:spcBef>
                <a:spcPct val="0"/>
              </a:spcBef>
              <a:spcAft>
                <a:spcPct val="35000"/>
              </a:spcAft>
            </a:pPr>
            <a:r>
              <a:rPr lang="en-US" sz="1650" dirty="0">
                <a:latin typeface="Palanquin" panose="020B0004020203020204" pitchFamily="34" charset="0"/>
                <a:ea typeface="Roboto"/>
                <a:cs typeface="Palanquin" panose="020B0004020203020204" pitchFamily="34" charset="0"/>
              </a:rPr>
              <a:t>Provide Rapid Rehousing services and transitional Housing annually to more than</a:t>
            </a:r>
            <a:br>
              <a:rPr lang="en-US" sz="1650" dirty="0">
                <a:latin typeface="Palanquin" panose="020B0004020203020204" pitchFamily="34" charset="0"/>
                <a:ea typeface="Roboto"/>
                <a:cs typeface="Palanquin" panose="020B0004020203020204" pitchFamily="34" charset="0"/>
              </a:rPr>
            </a:br>
            <a:r>
              <a:rPr lang="en-US" sz="1650" dirty="0">
                <a:latin typeface="Palanquin" panose="020B0004020203020204" pitchFamily="34" charset="0"/>
                <a:ea typeface="Roboto"/>
                <a:cs typeface="Palanquin" panose="020B0004020203020204" pitchFamily="34" charset="0"/>
              </a:rPr>
              <a:t>1,500 veterans.</a:t>
            </a:r>
          </a:p>
        </p:txBody>
      </p:sp>
      <p:sp>
        <p:nvSpPr>
          <p:cNvPr id="8" name="Freeform: Shape 7">
            <a:extLst>
              <a:ext uri="{FF2B5EF4-FFF2-40B4-BE49-F238E27FC236}">
                <a16:creationId xmlns:a16="http://schemas.microsoft.com/office/drawing/2014/main" id="{1173BA84-7468-CE7E-3F63-D503A200D7B7}"/>
              </a:ext>
            </a:extLst>
          </p:cNvPr>
          <p:cNvSpPr/>
          <p:nvPr/>
        </p:nvSpPr>
        <p:spPr>
          <a:xfrm>
            <a:off x="2256413" y="4063497"/>
            <a:ext cx="5789273" cy="999781"/>
          </a:xfrm>
          <a:custGeom>
            <a:avLst/>
            <a:gdLst>
              <a:gd name="connsiteX0" fmla="*/ 0 w 7838414"/>
              <a:gd name="connsiteY0" fmla="*/ 117854 h 1178542"/>
              <a:gd name="connsiteX1" fmla="*/ 117854 w 7838414"/>
              <a:gd name="connsiteY1" fmla="*/ 0 h 1178542"/>
              <a:gd name="connsiteX2" fmla="*/ 7720560 w 7838414"/>
              <a:gd name="connsiteY2" fmla="*/ 0 h 1178542"/>
              <a:gd name="connsiteX3" fmla="*/ 7838414 w 7838414"/>
              <a:gd name="connsiteY3" fmla="*/ 117854 h 1178542"/>
              <a:gd name="connsiteX4" fmla="*/ 7838414 w 7838414"/>
              <a:gd name="connsiteY4" fmla="*/ 1060688 h 1178542"/>
              <a:gd name="connsiteX5" fmla="*/ 7720560 w 7838414"/>
              <a:gd name="connsiteY5" fmla="*/ 1178542 h 1178542"/>
              <a:gd name="connsiteX6" fmla="*/ 117854 w 7838414"/>
              <a:gd name="connsiteY6" fmla="*/ 1178542 h 1178542"/>
              <a:gd name="connsiteX7" fmla="*/ 0 w 7838414"/>
              <a:gd name="connsiteY7" fmla="*/ 1060688 h 1178542"/>
              <a:gd name="connsiteX8" fmla="*/ 0 w 7838414"/>
              <a:gd name="connsiteY8" fmla="*/ 117854 h 117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8414" h="1178542">
                <a:moveTo>
                  <a:pt x="0" y="117854"/>
                </a:moveTo>
                <a:cubicBezTo>
                  <a:pt x="0" y="52765"/>
                  <a:pt x="52765" y="0"/>
                  <a:pt x="117854" y="0"/>
                </a:cubicBezTo>
                <a:lnTo>
                  <a:pt x="7720560" y="0"/>
                </a:lnTo>
                <a:cubicBezTo>
                  <a:pt x="7785649" y="0"/>
                  <a:pt x="7838414" y="52765"/>
                  <a:pt x="7838414" y="117854"/>
                </a:cubicBezTo>
                <a:lnTo>
                  <a:pt x="7838414" y="1060688"/>
                </a:lnTo>
                <a:cubicBezTo>
                  <a:pt x="7838414" y="1125777"/>
                  <a:pt x="7785649" y="1178542"/>
                  <a:pt x="7720560" y="1178542"/>
                </a:cubicBezTo>
                <a:lnTo>
                  <a:pt x="117854" y="1178542"/>
                </a:lnTo>
                <a:cubicBezTo>
                  <a:pt x="52765" y="1178542"/>
                  <a:pt x="0" y="1125777"/>
                  <a:pt x="0" y="1060688"/>
                </a:cubicBezTo>
                <a:lnTo>
                  <a:pt x="0" y="117854"/>
                </a:lnTo>
                <a:close/>
              </a:path>
            </a:pathLst>
          </a:custGeom>
          <a:solidFill>
            <a:srgbClr val="FCB13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81" tIns="80181" rIns="1139723" bIns="80181" numCol="1" spcCol="1270" anchor="ctr" anchorCtr="0">
            <a:noAutofit/>
          </a:bodyPr>
          <a:lstStyle/>
          <a:p>
            <a:pPr defTabSz="633413">
              <a:lnSpc>
                <a:spcPct val="90000"/>
              </a:lnSpc>
              <a:spcBef>
                <a:spcPct val="0"/>
              </a:spcBef>
              <a:spcAft>
                <a:spcPct val="35000"/>
              </a:spcAft>
            </a:pPr>
            <a:r>
              <a:rPr lang="en-US" sz="1650" b="1" dirty="0">
                <a:latin typeface="Palanquin" panose="020B0004020203020204" pitchFamily="34" charset="0"/>
                <a:ea typeface="Roboto"/>
                <a:cs typeface="Palanquin" panose="020B0004020203020204" pitchFamily="34" charset="0"/>
              </a:rPr>
              <a:t>Eviction Prevention: </a:t>
            </a:r>
            <a:r>
              <a:rPr lang="en-US" sz="1650" dirty="0">
                <a:latin typeface="Palanquin" panose="020B0004020203020204" pitchFamily="34" charset="0"/>
                <a:ea typeface="Roboto"/>
                <a:cs typeface="Palanquin" panose="020B0004020203020204" pitchFamily="34" charset="0"/>
              </a:rPr>
              <a:t>Provide eviction prevention and emergency assistance funding to individuals and veterans</a:t>
            </a:r>
            <a:br>
              <a:rPr lang="en-US" sz="1650" dirty="0">
                <a:latin typeface="Palanquin" panose="020B0004020203020204" pitchFamily="34" charset="0"/>
                <a:ea typeface="Roboto"/>
                <a:cs typeface="Palanquin" panose="020B0004020203020204" pitchFamily="34" charset="0"/>
              </a:rPr>
            </a:br>
            <a:r>
              <a:rPr lang="en-US" sz="1650" dirty="0">
                <a:latin typeface="Palanquin" panose="020B0004020203020204" pitchFamily="34" charset="0"/>
                <a:ea typeface="Roboto"/>
                <a:cs typeface="Palanquin" panose="020B0004020203020204" pitchFamily="34" charset="0"/>
              </a:rPr>
              <a:t>at risk of homelessness. </a:t>
            </a:r>
          </a:p>
        </p:txBody>
      </p:sp>
      <p:sp>
        <p:nvSpPr>
          <p:cNvPr id="9" name="Freeform: Shape 8">
            <a:extLst>
              <a:ext uri="{FF2B5EF4-FFF2-40B4-BE49-F238E27FC236}">
                <a16:creationId xmlns:a16="http://schemas.microsoft.com/office/drawing/2014/main" id="{1F5F9B2A-2007-6BBF-1131-812D607F6F8D}"/>
              </a:ext>
            </a:extLst>
          </p:cNvPr>
          <p:cNvSpPr/>
          <p:nvPr/>
        </p:nvSpPr>
        <p:spPr>
          <a:xfrm>
            <a:off x="2465693" y="5229414"/>
            <a:ext cx="5683847" cy="883907"/>
          </a:xfrm>
          <a:custGeom>
            <a:avLst/>
            <a:gdLst>
              <a:gd name="connsiteX0" fmla="*/ 0 w 7838414"/>
              <a:gd name="connsiteY0" fmla="*/ 117854 h 1178542"/>
              <a:gd name="connsiteX1" fmla="*/ 117854 w 7838414"/>
              <a:gd name="connsiteY1" fmla="*/ 0 h 1178542"/>
              <a:gd name="connsiteX2" fmla="*/ 7720560 w 7838414"/>
              <a:gd name="connsiteY2" fmla="*/ 0 h 1178542"/>
              <a:gd name="connsiteX3" fmla="*/ 7838414 w 7838414"/>
              <a:gd name="connsiteY3" fmla="*/ 117854 h 1178542"/>
              <a:gd name="connsiteX4" fmla="*/ 7838414 w 7838414"/>
              <a:gd name="connsiteY4" fmla="*/ 1060688 h 1178542"/>
              <a:gd name="connsiteX5" fmla="*/ 7720560 w 7838414"/>
              <a:gd name="connsiteY5" fmla="*/ 1178542 h 1178542"/>
              <a:gd name="connsiteX6" fmla="*/ 117854 w 7838414"/>
              <a:gd name="connsiteY6" fmla="*/ 1178542 h 1178542"/>
              <a:gd name="connsiteX7" fmla="*/ 0 w 7838414"/>
              <a:gd name="connsiteY7" fmla="*/ 1060688 h 1178542"/>
              <a:gd name="connsiteX8" fmla="*/ 0 w 7838414"/>
              <a:gd name="connsiteY8" fmla="*/ 117854 h 117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8414" h="1178542">
                <a:moveTo>
                  <a:pt x="0" y="117854"/>
                </a:moveTo>
                <a:cubicBezTo>
                  <a:pt x="0" y="52765"/>
                  <a:pt x="52765" y="0"/>
                  <a:pt x="117854" y="0"/>
                </a:cubicBezTo>
                <a:lnTo>
                  <a:pt x="7720560" y="0"/>
                </a:lnTo>
                <a:cubicBezTo>
                  <a:pt x="7785649" y="0"/>
                  <a:pt x="7838414" y="52765"/>
                  <a:pt x="7838414" y="117854"/>
                </a:cubicBezTo>
                <a:lnTo>
                  <a:pt x="7838414" y="1060688"/>
                </a:lnTo>
                <a:cubicBezTo>
                  <a:pt x="7838414" y="1125777"/>
                  <a:pt x="7785649" y="1178542"/>
                  <a:pt x="7720560" y="1178542"/>
                </a:cubicBezTo>
                <a:lnTo>
                  <a:pt x="117854" y="1178542"/>
                </a:lnTo>
                <a:cubicBezTo>
                  <a:pt x="52765" y="1178542"/>
                  <a:pt x="0" y="1125777"/>
                  <a:pt x="0" y="1060688"/>
                </a:cubicBezTo>
                <a:lnTo>
                  <a:pt x="0" y="117854"/>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0181" tIns="80181" rIns="1147071" bIns="80181" numCol="1" spcCol="1270" anchor="ctr" anchorCtr="0">
            <a:noAutofit/>
          </a:bodyPr>
          <a:lstStyle/>
          <a:p>
            <a:pPr defTabSz="633413">
              <a:lnSpc>
                <a:spcPct val="90000"/>
              </a:lnSpc>
              <a:spcBef>
                <a:spcPct val="0"/>
              </a:spcBef>
              <a:spcAft>
                <a:spcPct val="35000"/>
              </a:spcAft>
            </a:pPr>
            <a:r>
              <a:rPr lang="en-US" sz="1650" b="1" dirty="0">
                <a:latin typeface="Palanquin" panose="020B0004020203020204" pitchFamily="34" charset="0"/>
                <a:ea typeface="Roboto" panose="02000000000000000000" pitchFamily="2" charset="0"/>
                <a:cs typeface="Palanquin" panose="020B0004020203020204" pitchFamily="34" charset="0"/>
              </a:rPr>
              <a:t>Broward Business Council on Homelessness: </a:t>
            </a:r>
            <a:r>
              <a:rPr lang="en-US" sz="1650" dirty="0">
                <a:latin typeface="Palanquin" panose="020B0004020203020204" pitchFamily="34" charset="0"/>
                <a:ea typeface="Roboto" panose="02000000000000000000" pitchFamily="2" charset="0"/>
                <a:cs typeface="Palanquin" panose="020B0004020203020204" pitchFamily="34" charset="0"/>
              </a:rPr>
              <a:t>Convening business leaders to identify, develop, and fund new housing strategies. </a:t>
            </a:r>
          </a:p>
        </p:txBody>
      </p:sp>
      <p:sp>
        <p:nvSpPr>
          <p:cNvPr id="10" name="Freeform: Shape 9">
            <a:extLst>
              <a:ext uri="{FF2B5EF4-FFF2-40B4-BE49-F238E27FC236}">
                <a16:creationId xmlns:a16="http://schemas.microsoft.com/office/drawing/2014/main" id="{58640431-C2A3-B37B-C3BC-B98B7458A97D}"/>
              </a:ext>
            </a:extLst>
          </p:cNvPr>
          <p:cNvSpPr/>
          <p:nvPr/>
        </p:nvSpPr>
        <p:spPr>
          <a:xfrm>
            <a:off x="6813524" y="2479721"/>
            <a:ext cx="574539" cy="574539"/>
          </a:xfrm>
          <a:custGeom>
            <a:avLst/>
            <a:gdLst>
              <a:gd name="connsiteX0" fmla="*/ 0 w 766052"/>
              <a:gd name="connsiteY0" fmla="*/ 421329 h 766052"/>
              <a:gd name="connsiteX1" fmla="*/ 172362 w 766052"/>
              <a:gd name="connsiteY1" fmla="*/ 421329 h 766052"/>
              <a:gd name="connsiteX2" fmla="*/ 172362 w 766052"/>
              <a:gd name="connsiteY2" fmla="*/ 0 h 766052"/>
              <a:gd name="connsiteX3" fmla="*/ 593690 w 766052"/>
              <a:gd name="connsiteY3" fmla="*/ 0 h 766052"/>
              <a:gd name="connsiteX4" fmla="*/ 593690 w 766052"/>
              <a:gd name="connsiteY4" fmla="*/ 421329 h 766052"/>
              <a:gd name="connsiteX5" fmla="*/ 766052 w 766052"/>
              <a:gd name="connsiteY5" fmla="*/ 421329 h 766052"/>
              <a:gd name="connsiteX6" fmla="*/ 383026 w 766052"/>
              <a:gd name="connsiteY6" fmla="*/ 766052 h 766052"/>
              <a:gd name="connsiteX7" fmla="*/ 0 w 766052"/>
              <a:gd name="connsiteY7" fmla="*/ 421329 h 76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052" h="766052">
                <a:moveTo>
                  <a:pt x="0" y="421329"/>
                </a:moveTo>
                <a:lnTo>
                  <a:pt x="172362" y="421329"/>
                </a:lnTo>
                <a:lnTo>
                  <a:pt x="172362" y="0"/>
                </a:lnTo>
                <a:lnTo>
                  <a:pt x="593690" y="0"/>
                </a:lnTo>
                <a:lnTo>
                  <a:pt x="593690" y="421329"/>
                </a:lnTo>
                <a:lnTo>
                  <a:pt x="766052" y="421329"/>
                </a:lnTo>
                <a:lnTo>
                  <a:pt x="383026" y="766052"/>
                </a:lnTo>
                <a:lnTo>
                  <a:pt x="0" y="42132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1657" tIns="32385" rIns="161657" bIns="174584" numCol="1" spcCol="1270" anchor="ctr" anchorCtr="0">
            <a:noAutofit/>
          </a:bodyPr>
          <a:lstStyle/>
          <a:p>
            <a:pPr algn="ctr" defTabSz="1133475">
              <a:lnSpc>
                <a:spcPct val="90000"/>
              </a:lnSpc>
              <a:spcBef>
                <a:spcPct val="0"/>
              </a:spcBef>
              <a:spcAft>
                <a:spcPct val="35000"/>
              </a:spcAft>
            </a:pPr>
            <a:endParaRPr lang="en-US" sz="2550"/>
          </a:p>
        </p:txBody>
      </p:sp>
      <p:sp>
        <p:nvSpPr>
          <p:cNvPr id="11" name="Freeform: Shape 10">
            <a:extLst>
              <a:ext uri="{FF2B5EF4-FFF2-40B4-BE49-F238E27FC236}">
                <a16:creationId xmlns:a16="http://schemas.microsoft.com/office/drawing/2014/main" id="{DE9A7D05-47AC-323F-EE46-CC47CB7B3A4F}"/>
              </a:ext>
            </a:extLst>
          </p:cNvPr>
          <p:cNvSpPr/>
          <p:nvPr/>
        </p:nvSpPr>
        <p:spPr>
          <a:xfrm>
            <a:off x="7211680" y="3685347"/>
            <a:ext cx="574539" cy="574539"/>
          </a:xfrm>
          <a:custGeom>
            <a:avLst/>
            <a:gdLst>
              <a:gd name="connsiteX0" fmla="*/ 0 w 766052"/>
              <a:gd name="connsiteY0" fmla="*/ 421329 h 766052"/>
              <a:gd name="connsiteX1" fmla="*/ 172362 w 766052"/>
              <a:gd name="connsiteY1" fmla="*/ 421329 h 766052"/>
              <a:gd name="connsiteX2" fmla="*/ 172362 w 766052"/>
              <a:gd name="connsiteY2" fmla="*/ 0 h 766052"/>
              <a:gd name="connsiteX3" fmla="*/ 593690 w 766052"/>
              <a:gd name="connsiteY3" fmla="*/ 0 h 766052"/>
              <a:gd name="connsiteX4" fmla="*/ 593690 w 766052"/>
              <a:gd name="connsiteY4" fmla="*/ 421329 h 766052"/>
              <a:gd name="connsiteX5" fmla="*/ 766052 w 766052"/>
              <a:gd name="connsiteY5" fmla="*/ 421329 h 766052"/>
              <a:gd name="connsiteX6" fmla="*/ 383026 w 766052"/>
              <a:gd name="connsiteY6" fmla="*/ 766052 h 766052"/>
              <a:gd name="connsiteX7" fmla="*/ 0 w 766052"/>
              <a:gd name="connsiteY7" fmla="*/ 421329 h 76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052" h="766052">
                <a:moveTo>
                  <a:pt x="0" y="421329"/>
                </a:moveTo>
                <a:lnTo>
                  <a:pt x="172362" y="421329"/>
                </a:lnTo>
                <a:lnTo>
                  <a:pt x="172362" y="0"/>
                </a:lnTo>
                <a:lnTo>
                  <a:pt x="593690" y="0"/>
                </a:lnTo>
                <a:lnTo>
                  <a:pt x="593690" y="421329"/>
                </a:lnTo>
                <a:lnTo>
                  <a:pt x="766052" y="421329"/>
                </a:lnTo>
                <a:lnTo>
                  <a:pt x="383026" y="766052"/>
                </a:lnTo>
                <a:lnTo>
                  <a:pt x="0" y="42132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1657" tIns="32385" rIns="161657" bIns="174584" numCol="1" spcCol="1270" anchor="ctr" anchorCtr="0">
            <a:noAutofit/>
          </a:bodyPr>
          <a:lstStyle/>
          <a:p>
            <a:pPr algn="ctr" defTabSz="1133475">
              <a:lnSpc>
                <a:spcPct val="90000"/>
              </a:lnSpc>
              <a:spcBef>
                <a:spcPct val="0"/>
              </a:spcBef>
              <a:spcAft>
                <a:spcPct val="35000"/>
              </a:spcAft>
            </a:pPr>
            <a:endParaRPr lang="en-US" sz="2550"/>
          </a:p>
        </p:txBody>
      </p:sp>
      <p:sp>
        <p:nvSpPr>
          <p:cNvPr id="12" name="Freeform: Shape 11">
            <a:extLst>
              <a:ext uri="{FF2B5EF4-FFF2-40B4-BE49-F238E27FC236}">
                <a16:creationId xmlns:a16="http://schemas.microsoft.com/office/drawing/2014/main" id="{974BDF1B-8F1E-3B07-4F57-971E7EA4BEA5}"/>
              </a:ext>
            </a:extLst>
          </p:cNvPr>
          <p:cNvSpPr/>
          <p:nvPr/>
        </p:nvSpPr>
        <p:spPr>
          <a:xfrm>
            <a:off x="7575001" y="4750370"/>
            <a:ext cx="574539" cy="574539"/>
          </a:xfrm>
          <a:custGeom>
            <a:avLst/>
            <a:gdLst>
              <a:gd name="connsiteX0" fmla="*/ 0 w 766052"/>
              <a:gd name="connsiteY0" fmla="*/ 421329 h 766052"/>
              <a:gd name="connsiteX1" fmla="*/ 172362 w 766052"/>
              <a:gd name="connsiteY1" fmla="*/ 421329 h 766052"/>
              <a:gd name="connsiteX2" fmla="*/ 172362 w 766052"/>
              <a:gd name="connsiteY2" fmla="*/ 0 h 766052"/>
              <a:gd name="connsiteX3" fmla="*/ 593690 w 766052"/>
              <a:gd name="connsiteY3" fmla="*/ 0 h 766052"/>
              <a:gd name="connsiteX4" fmla="*/ 593690 w 766052"/>
              <a:gd name="connsiteY4" fmla="*/ 421329 h 766052"/>
              <a:gd name="connsiteX5" fmla="*/ 766052 w 766052"/>
              <a:gd name="connsiteY5" fmla="*/ 421329 h 766052"/>
              <a:gd name="connsiteX6" fmla="*/ 383026 w 766052"/>
              <a:gd name="connsiteY6" fmla="*/ 766052 h 766052"/>
              <a:gd name="connsiteX7" fmla="*/ 0 w 766052"/>
              <a:gd name="connsiteY7" fmla="*/ 421329 h 76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052" h="766052">
                <a:moveTo>
                  <a:pt x="0" y="421329"/>
                </a:moveTo>
                <a:lnTo>
                  <a:pt x="172362" y="421329"/>
                </a:lnTo>
                <a:lnTo>
                  <a:pt x="172362" y="0"/>
                </a:lnTo>
                <a:lnTo>
                  <a:pt x="593690" y="0"/>
                </a:lnTo>
                <a:lnTo>
                  <a:pt x="593690" y="421329"/>
                </a:lnTo>
                <a:lnTo>
                  <a:pt x="766052" y="421329"/>
                </a:lnTo>
                <a:lnTo>
                  <a:pt x="383026" y="766052"/>
                </a:lnTo>
                <a:lnTo>
                  <a:pt x="0" y="421329"/>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1657" tIns="32385" rIns="161657" bIns="174584" numCol="1" spcCol="1270" anchor="ctr" anchorCtr="0">
            <a:noAutofit/>
          </a:bodyPr>
          <a:lstStyle/>
          <a:p>
            <a:pPr algn="ctr" defTabSz="1133475">
              <a:lnSpc>
                <a:spcPct val="90000"/>
              </a:lnSpc>
              <a:spcBef>
                <a:spcPct val="0"/>
              </a:spcBef>
              <a:spcAft>
                <a:spcPct val="35000"/>
              </a:spcAft>
            </a:pPr>
            <a:endParaRPr lang="en-US" sz="2550"/>
          </a:p>
        </p:txBody>
      </p:sp>
      <p:pic>
        <p:nvPicPr>
          <p:cNvPr id="13" name="Picture 4" descr="project home again logo">
            <a:extLst>
              <a:ext uri="{FF2B5EF4-FFF2-40B4-BE49-F238E27FC236}">
                <a16:creationId xmlns:a16="http://schemas.microsoft.com/office/drawing/2014/main" id="{E98C1466-D55B-B1F4-AF51-2B2CC7338E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925409" y="2302273"/>
            <a:ext cx="938963" cy="9125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broward business council logo">
            <a:extLst>
              <a:ext uri="{FF2B5EF4-FFF2-40B4-BE49-F238E27FC236}">
                <a16:creationId xmlns:a16="http://schemas.microsoft.com/office/drawing/2014/main" id="{10F2117A-6F4A-C974-FF43-6E66A68ABA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24371" y="4236300"/>
            <a:ext cx="1802096" cy="6024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F0E9A9C-A863-3256-A0EA-08DE7F033571}"/>
              </a:ext>
            </a:extLst>
          </p:cNvPr>
          <p:cNvSpPr/>
          <p:nvPr/>
        </p:nvSpPr>
        <p:spPr>
          <a:xfrm>
            <a:off x="11745686" y="0"/>
            <a:ext cx="446314" cy="3973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1828370-BA2F-685F-6E6D-AEDDEC9CE828}"/>
              </a:ext>
            </a:extLst>
          </p:cNvPr>
          <p:cNvPicPr>
            <a:picLocks noChangeAspect="1"/>
          </p:cNvPicPr>
          <p:nvPr/>
        </p:nvPicPr>
        <p:blipFill>
          <a:blip r:embed="rId4"/>
          <a:stretch>
            <a:fillRect/>
          </a:stretch>
        </p:blipFill>
        <p:spPr>
          <a:xfrm>
            <a:off x="424091" y="5835314"/>
            <a:ext cx="1270597" cy="731922"/>
          </a:xfrm>
          <a:prstGeom prst="rect">
            <a:avLst/>
          </a:prstGeom>
        </p:spPr>
      </p:pic>
    </p:spTree>
    <p:extLst>
      <p:ext uri="{BB962C8B-B14F-4D97-AF65-F5344CB8AC3E}">
        <p14:creationId xmlns:p14="http://schemas.microsoft.com/office/powerpoint/2010/main" val="3380964816"/>
      </p:ext>
    </p:extLst>
  </p:cSld>
  <p:clrMapOvr>
    <a:masterClrMapping/>
  </p:clrMapOvr>
</p:sld>
</file>

<file path=ppt/theme/theme1.xml><?xml version="1.0" encoding="utf-8"?>
<a:theme xmlns:a="http://schemas.openxmlformats.org/drawingml/2006/main" name="Blue Text Slides">
  <a:themeElements>
    <a:clrScheme name="Custom 1">
      <a:dk1>
        <a:srgbClr val="000000"/>
      </a:dk1>
      <a:lt1>
        <a:srgbClr val="FFFFFF"/>
      </a:lt1>
      <a:dk2>
        <a:srgbClr val="44546A"/>
      </a:dk2>
      <a:lt2>
        <a:srgbClr val="E7E6E6"/>
      </a:lt2>
      <a:accent1>
        <a:srgbClr val="0044B5"/>
      </a:accent1>
      <a:accent2>
        <a:srgbClr val="FD372C"/>
      </a:accent2>
      <a:accent3>
        <a:srgbClr val="FFBA00"/>
      </a:accent3>
      <a:accent4>
        <a:srgbClr val="009364"/>
      </a:accent4>
      <a:accent5>
        <a:srgbClr val="6C76D3"/>
      </a:accent5>
      <a:accent6>
        <a:srgbClr val="646567"/>
      </a:accent6>
      <a:hlink>
        <a:srgbClr val="20286B"/>
      </a:hlink>
      <a:folHlink>
        <a:srgbClr val="4E49A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ext Slides">
  <a:themeElements>
    <a:clrScheme name="Custom 1">
      <a:dk1>
        <a:srgbClr val="000000"/>
      </a:dk1>
      <a:lt1>
        <a:srgbClr val="FFFFFF"/>
      </a:lt1>
      <a:dk2>
        <a:srgbClr val="44546A"/>
      </a:dk2>
      <a:lt2>
        <a:srgbClr val="E7E6E6"/>
      </a:lt2>
      <a:accent1>
        <a:srgbClr val="0044B5"/>
      </a:accent1>
      <a:accent2>
        <a:srgbClr val="FD372C"/>
      </a:accent2>
      <a:accent3>
        <a:srgbClr val="FFBA00"/>
      </a:accent3>
      <a:accent4>
        <a:srgbClr val="009364"/>
      </a:accent4>
      <a:accent5>
        <a:srgbClr val="6C76D3"/>
      </a:accent5>
      <a:accent6>
        <a:srgbClr val="646567"/>
      </a:accent6>
      <a:hlink>
        <a:srgbClr val="20286B"/>
      </a:hlink>
      <a:folHlink>
        <a:srgbClr val="4E49A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7FD5B8C-E1A0-5140-B76D-85777D62B557}">
  <we:reference id="wa104381702" version="1.5.0.0" store="en-US" storeType="OMEX"/>
  <we:alternateReferences>
    <we:reference id="wa104381702" version="1.5.0.0" store="wa104381702"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216e0fa-4167-403e-867c-ca458f6fa6fd">
      <Terms xmlns="http://schemas.microsoft.com/office/infopath/2007/PartnerControls"/>
    </lcf76f155ced4ddcb4097134ff3c332f>
    <TaxCatchAll xmlns="9e00fb51-8a02-4ea9-82d9-6be88ca22d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C837319F3C564098D9B345DDD7340C" ma:contentTypeVersion="15" ma:contentTypeDescription="Create a new document." ma:contentTypeScope="" ma:versionID="1553feab4f0bbebdc611d72e8a21b176">
  <xsd:schema xmlns:xsd="http://www.w3.org/2001/XMLSchema" xmlns:xs="http://www.w3.org/2001/XMLSchema" xmlns:p="http://schemas.microsoft.com/office/2006/metadata/properties" xmlns:ns2="8216e0fa-4167-403e-867c-ca458f6fa6fd" xmlns:ns3="9e00fb51-8a02-4ea9-82d9-6be88ca22d20" targetNamespace="http://schemas.microsoft.com/office/2006/metadata/properties" ma:root="true" ma:fieldsID="132a21a3f66719a7f500468c198aec83" ns2:_="" ns3:_="">
    <xsd:import namespace="8216e0fa-4167-403e-867c-ca458f6fa6fd"/>
    <xsd:import namespace="9e00fb51-8a02-4ea9-82d9-6be88ca22d2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16e0fa-4167-403e-867c-ca458f6fa6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6baef28-80c3-4844-92b4-dd168f3a6326"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descrip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e00fb51-8a02-4ea9-82d9-6be88ca22d2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06ce56d-fb9f-499f-8bfd-72df4997cd19}" ma:internalName="TaxCatchAll" ma:showField="CatchAllData" ma:web="9e00fb51-8a02-4ea9-82d9-6be88ca22d2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F526B7-3122-414E-B6D5-E281ECF5D231}">
  <ds:schemaRefs>
    <ds:schemaRef ds:uri="9e00fb51-8a02-4ea9-82d9-6be88ca22d20"/>
    <ds:schemaRef ds:uri="http://purl.org/dc/dcmitype/"/>
    <ds:schemaRef ds:uri="http://schemas.openxmlformats.org/package/2006/metadata/core-properties"/>
    <ds:schemaRef ds:uri="http://schemas.microsoft.com/office/2006/metadata/properties"/>
    <ds:schemaRef ds:uri="http://schemas.microsoft.com/office/infopath/2007/PartnerControls"/>
    <ds:schemaRef ds:uri="http://schemas.microsoft.com/office/2006/documentManagement/types"/>
    <ds:schemaRef ds:uri="http://purl.org/dc/terms/"/>
    <ds:schemaRef ds:uri="8216e0fa-4167-403e-867c-ca458f6fa6fd"/>
    <ds:schemaRef ds:uri="http://www.w3.org/XML/1998/namespace"/>
    <ds:schemaRef ds:uri="http://purl.org/dc/elements/1.1/"/>
  </ds:schemaRefs>
</ds:datastoreItem>
</file>

<file path=customXml/itemProps2.xml><?xml version="1.0" encoding="utf-8"?>
<ds:datastoreItem xmlns:ds="http://schemas.openxmlformats.org/officeDocument/2006/customXml" ds:itemID="{50C5DF84-7D3E-4A52-AC6A-FB868BD2F28A}">
  <ds:schemaRefs>
    <ds:schemaRef ds:uri="http://schemas.microsoft.com/sharepoint/v3/contenttype/forms"/>
  </ds:schemaRefs>
</ds:datastoreItem>
</file>

<file path=customXml/itemProps3.xml><?xml version="1.0" encoding="utf-8"?>
<ds:datastoreItem xmlns:ds="http://schemas.openxmlformats.org/officeDocument/2006/customXml" ds:itemID="{7747DF5C-1569-4CF9-B230-40AB97F29A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16e0fa-4167-403e-867c-ca458f6fa6fd"/>
    <ds:schemaRef ds:uri="9e00fb51-8a02-4ea9-82d9-6be88ca22d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3464</TotalTime>
  <Words>1173</Words>
  <Application>Microsoft Office PowerPoint</Application>
  <PresentationFormat>Widescreen</PresentationFormat>
  <Paragraphs>98</Paragraphs>
  <Slides>15</Slides>
  <Notes>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15</vt:i4>
      </vt:variant>
    </vt:vector>
  </HeadingPairs>
  <TitlesOfParts>
    <vt:vector size="26" baseType="lpstr">
      <vt:lpstr>Palanquin</vt:lpstr>
      <vt:lpstr>Roboto Thin</vt:lpstr>
      <vt:lpstr>Calibri Light</vt:lpstr>
      <vt:lpstr>Arial</vt:lpstr>
      <vt:lpstr>Antonio</vt:lpstr>
      <vt:lpstr>Calibri</vt:lpstr>
      <vt:lpstr>Antonio Light</vt:lpstr>
      <vt:lpstr>Aptos</vt:lpstr>
      <vt:lpstr>Roboto</vt:lpstr>
      <vt:lpstr>Blue Text Slides</vt:lpstr>
      <vt:lpstr>White Text Slides</vt:lpstr>
      <vt:lpstr>UNITED WAY OF BROWARD COUNTY</vt:lpstr>
      <vt:lpstr>PowerPoint Presentation</vt:lpstr>
      <vt:lpstr>The Affordable Housing Crisis in Broward County</vt:lpstr>
      <vt:lpstr>PowerPoint Presentation</vt:lpstr>
      <vt:lpstr>United for Housing</vt:lpstr>
      <vt:lpstr>PowerPoint Presentation</vt:lpstr>
      <vt:lpstr>PowerPoint Presentation</vt:lpstr>
      <vt:lpstr>PowerPoint Presentation</vt:lpstr>
      <vt:lpstr>United for Housing Strategic Plan in Action</vt:lpstr>
      <vt:lpstr>Engaging the Broward Business Council on Homelessness</vt:lpstr>
      <vt:lpstr>United Way of Broward County Housing and Homeless Initiatives</vt:lpstr>
      <vt:lpstr>PowerPoint Presentation</vt:lpstr>
      <vt:lpstr>PowerPoint Presentation</vt:lpstr>
      <vt:lpstr>Partnerships</vt:lpstr>
      <vt:lpstr>Housing United Strategic Plan In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Nelson.Spencer</dc:creator>
  <cp:lastModifiedBy>Hernandez, Maria</cp:lastModifiedBy>
  <cp:revision>209</cp:revision>
  <cp:lastPrinted>2025-04-14T14:07:47Z</cp:lastPrinted>
  <dcterms:created xsi:type="dcterms:W3CDTF">2024-06-05T15:21:45Z</dcterms:created>
  <dcterms:modified xsi:type="dcterms:W3CDTF">2025-04-16T03:44:50Z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0x0101000DC837319F3C564098D9B345DDD7340C</vt:lpwstr>
  </property>
</Properties>
</file>